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 id="2147483650" r:id="rId2"/>
    <p:sldMasterId id="2147483651" r:id="rId3"/>
  </p:sldMasterIdLst>
  <p:sldIdLst>
    <p:sldId id="296" r:id="rId4"/>
    <p:sldId id="297" r:id="rId5"/>
    <p:sldId id="262" r:id="rId6"/>
    <p:sldId id="298" r:id="rId7"/>
    <p:sldId id="299" r:id="rId8"/>
    <p:sldId id="292" r:id="rId9"/>
    <p:sldId id="256" r:id="rId10"/>
    <p:sldId id="273" r:id="rId11"/>
  </p:sldIdLst>
  <p:sldSz cx="24384000" cy="13716000"/>
  <p:notesSz cx="6858000" cy="9144000"/>
  <p:defaultTextStyle>
    <a:defPPr>
      <a:defRPr lang="en-US"/>
    </a:defPPr>
    <a:lvl1pPr algn="ctr" rtl="0" fontAlgn="base">
      <a:spcBef>
        <a:spcPct val="0"/>
      </a:spcBef>
      <a:spcAft>
        <a:spcPct val="0"/>
      </a:spcAft>
      <a:defRPr sz="5600" kern="1200">
        <a:solidFill>
          <a:srgbClr val="000000"/>
        </a:solidFill>
        <a:latin typeface="Gill Sans" charset="0"/>
        <a:ea typeface="Heiti SC Light" charset="0"/>
        <a:cs typeface="Heiti SC Light" charset="0"/>
        <a:sym typeface="Gill Sans" charset="0"/>
      </a:defRPr>
    </a:lvl1pPr>
    <a:lvl2pPr marL="457200" algn="ctr" rtl="0" fontAlgn="base">
      <a:spcBef>
        <a:spcPct val="0"/>
      </a:spcBef>
      <a:spcAft>
        <a:spcPct val="0"/>
      </a:spcAft>
      <a:defRPr sz="5600" kern="1200">
        <a:solidFill>
          <a:srgbClr val="000000"/>
        </a:solidFill>
        <a:latin typeface="Gill Sans" charset="0"/>
        <a:ea typeface="Heiti SC Light" charset="0"/>
        <a:cs typeface="Heiti SC Light" charset="0"/>
        <a:sym typeface="Gill Sans" charset="0"/>
      </a:defRPr>
    </a:lvl2pPr>
    <a:lvl3pPr marL="914400" algn="ctr" rtl="0" fontAlgn="base">
      <a:spcBef>
        <a:spcPct val="0"/>
      </a:spcBef>
      <a:spcAft>
        <a:spcPct val="0"/>
      </a:spcAft>
      <a:defRPr sz="5600" kern="1200">
        <a:solidFill>
          <a:srgbClr val="000000"/>
        </a:solidFill>
        <a:latin typeface="Gill Sans" charset="0"/>
        <a:ea typeface="Heiti SC Light" charset="0"/>
        <a:cs typeface="Heiti SC Light" charset="0"/>
        <a:sym typeface="Gill Sans" charset="0"/>
      </a:defRPr>
    </a:lvl3pPr>
    <a:lvl4pPr marL="1371600" algn="ctr" rtl="0" fontAlgn="base">
      <a:spcBef>
        <a:spcPct val="0"/>
      </a:spcBef>
      <a:spcAft>
        <a:spcPct val="0"/>
      </a:spcAft>
      <a:defRPr sz="5600" kern="1200">
        <a:solidFill>
          <a:srgbClr val="000000"/>
        </a:solidFill>
        <a:latin typeface="Gill Sans" charset="0"/>
        <a:ea typeface="Heiti SC Light" charset="0"/>
        <a:cs typeface="Heiti SC Light" charset="0"/>
        <a:sym typeface="Gill Sans" charset="0"/>
      </a:defRPr>
    </a:lvl4pPr>
    <a:lvl5pPr marL="1828800" algn="ctr" rtl="0" fontAlgn="base">
      <a:spcBef>
        <a:spcPct val="0"/>
      </a:spcBef>
      <a:spcAft>
        <a:spcPct val="0"/>
      </a:spcAft>
      <a:defRPr sz="5600" kern="1200">
        <a:solidFill>
          <a:srgbClr val="000000"/>
        </a:solidFill>
        <a:latin typeface="Gill Sans" charset="0"/>
        <a:ea typeface="Heiti SC Light" charset="0"/>
        <a:cs typeface="Heiti SC Light" charset="0"/>
        <a:sym typeface="Gill Sans" charset="0"/>
      </a:defRPr>
    </a:lvl5pPr>
    <a:lvl6pPr marL="2286000" algn="l" defTabSz="457200" rtl="0" eaLnBrk="1" latinLnBrk="0" hangingPunct="1">
      <a:defRPr sz="5600" kern="1200">
        <a:solidFill>
          <a:srgbClr val="000000"/>
        </a:solidFill>
        <a:latin typeface="Gill Sans" charset="0"/>
        <a:ea typeface="Heiti SC Light" charset="0"/>
        <a:cs typeface="Heiti SC Light" charset="0"/>
        <a:sym typeface="Gill Sans" charset="0"/>
      </a:defRPr>
    </a:lvl6pPr>
    <a:lvl7pPr marL="2743200" algn="l" defTabSz="457200" rtl="0" eaLnBrk="1" latinLnBrk="0" hangingPunct="1">
      <a:defRPr sz="5600" kern="1200">
        <a:solidFill>
          <a:srgbClr val="000000"/>
        </a:solidFill>
        <a:latin typeface="Gill Sans" charset="0"/>
        <a:ea typeface="Heiti SC Light" charset="0"/>
        <a:cs typeface="Heiti SC Light" charset="0"/>
        <a:sym typeface="Gill Sans" charset="0"/>
      </a:defRPr>
    </a:lvl7pPr>
    <a:lvl8pPr marL="3200400" algn="l" defTabSz="457200" rtl="0" eaLnBrk="1" latinLnBrk="0" hangingPunct="1">
      <a:defRPr sz="5600" kern="1200">
        <a:solidFill>
          <a:srgbClr val="000000"/>
        </a:solidFill>
        <a:latin typeface="Gill Sans" charset="0"/>
        <a:ea typeface="Heiti SC Light" charset="0"/>
        <a:cs typeface="Heiti SC Light" charset="0"/>
        <a:sym typeface="Gill Sans" charset="0"/>
      </a:defRPr>
    </a:lvl8pPr>
    <a:lvl9pPr marL="3657600" algn="l" defTabSz="457200" rtl="0" eaLnBrk="1" latinLnBrk="0" hangingPunct="1">
      <a:defRPr sz="5600" kern="1200">
        <a:solidFill>
          <a:srgbClr val="000000"/>
        </a:solidFill>
        <a:latin typeface="Gill Sans" charset="0"/>
        <a:ea typeface="Heiti SC Light" charset="0"/>
        <a:cs typeface="Heiti SC Light" charset="0"/>
        <a:sym typeface="Gill Sans" charset="0"/>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p:cViewPr varScale="1">
        <p:scale>
          <a:sx n="60" d="100"/>
          <a:sy n="60" d="100"/>
        </p:scale>
        <p:origin x="800" y="208"/>
      </p:cViewPr>
      <p:guideLst>
        <p:guide orient="horz" pos="4320"/>
        <p:guide pos="76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ableStyles" Target="tableStyle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260850"/>
            <a:ext cx="20726400" cy="2940050"/>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3657600" y="7772400"/>
            <a:ext cx="17068800" cy="35052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43146275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1219200" y="3200400"/>
            <a:ext cx="21945600" cy="90519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719378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549275"/>
            <a:ext cx="5486400" cy="1170305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549275"/>
            <a:ext cx="16306800" cy="117030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465907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260850"/>
            <a:ext cx="20726400" cy="2940050"/>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3657600" y="7772400"/>
            <a:ext cx="17068800" cy="35052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00705171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1219200" y="3200400"/>
            <a:ext cx="21945600" cy="9051925"/>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72165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5638" y="8813800"/>
            <a:ext cx="20726400" cy="2724150"/>
          </a:xfrm>
          <a:prstGeom prst="rect">
            <a:avLst/>
          </a:prstGeom>
        </p:spPr>
        <p:txBody>
          <a:bodyPr vert="horz"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925638" y="5813425"/>
            <a:ext cx="20726400" cy="30003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3271278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1219200" y="3200400"/>
            <a:ext cx="10896600" cy="90519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268200" y="3200400"/>
            <a:ext cx="10896600" cy="90519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837397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1219200" y="3070225"/>
            <a:ext cx="10774363" cy="1279525"/>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9200" y="4349750"/>
            <a:ext cx="10774363" cy="790257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87263" y="3070225"/>
            <a:ext cx="10777537" cy="1279525"/>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2387263" y="4349750"/>
            <a:ext cx="10777537" cy="790257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565952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Tree>
    <p:extLst>
      <p:ext uri="{BB962C8B-B14F-4D97-AF65-F5344CB8AC3E}">
        <p14:creationId xmlns:p14="http://schemas.microsoft.com/office/powerpoint/2010/main" val="776616536"/>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40313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6100"/>
            <a:ext cx="8021638" cy="2324100"/>
          </a:xfrm>
          <a:prstGeom prst="rect">
            <a:avLst/>
          </a:prstGeom>
        </p:spPr>
        <p:txBody>
          <a:bodyPr vert="horz" anchor="b"/>
          <a:lstStyle>
            <a:lvl1pPr algn="l">
              <a:defRPr sz="2000" b="1"/>
            </a:lvl1pPr>
          </a:lstStyle>
          <a:p>
            <a:r>
              <a:rPr lang="en-US"/>
              <a:t>Click to edit Master title style</a:t>
            </a:r>
          </a:p>
        </p:txBody>
      </p:sp>
      <p:sp>
        <p:nvSpPr>
          <p:cNvPr id="3" name="Content Placeholder 2"/>
          <p:cNvSpPr>
            <a:spLocks noGrp="1"/>
          </p:cNvSpPr>
          <p:nvPr>
            <p:ph idx="1"/>
          </p:nvPr>
        </p:nvSpPr>
        <p:spPr>
          <a:xfrm>
            <a:off x="9532938" y="546100"/>
            <a:ext cx="13631862" cy="11706225"/>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200" y="2870200"/>
            <a:ext cx="8021638" cy="938212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1806222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1219200" y="3200400"/>
            <a:ext cx="21945600" cy="9051925"/>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467411"/>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963" y="9601200"/>
            <a:ext cx="14630400" cy="1133475"/>
          </a:xfrm>
          <a:prstGeom prst="rect">
            <a:avLst/>
          </a:prstGeom>
        </p:spPr>
        <p:txBody>
          <a:bodyPr vert="horz"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4779963" y="1225550"/>
            <a:ext cx="14630400" cy="82296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779963" y="10734675"/>
            <a:ext cx="14630400" cy="160972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04311174"/>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1219200" y="3200400"/>
            <a:ext cx="21945600" cy="90519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328451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549275"/>
            <a:ext cx="5486400" cy="1170305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549275"/>
            <a:ext cx="16306800" cy="117030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6293893"/>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260850"/>
            <a:ext cx="20726400" cy="2940050"/>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3657600" y="7772400"/>
            <a:ext cx="17068800" cy="35052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4064995822"/>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1219200" y="3200400"/>
            <a:ext cx="21945600" cy="9051925"/>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262199"/>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5638" y="8813800"/>
            <a:ext cx="20726400" cy="2724150"/>
          </a:xfrm>
          <a:prstGeom prst="rect">
            <a:avLst/>
          </a:prstGeom>
        </p:spPr>
        <p:txBody>
          <a:bodyPr vert="horz"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925638" y="5813425"/>
            <a:ext cx="20726400" cy="30003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76049556"/>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1219200" y="3200400"/>
            <a:ext cx="10896600" cy="90519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268200" y="3200400"/>
            <a:ext cx="10896600" cy="90519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1465509"/>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1219200" y="3070225"/>
            <a:ext cx="10774363" cy="1279525"/>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9200" y="4349750"/>
            <a:ext cx="10774363" cy="790257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87263" y="3070225"/>
            <a:ext cx="10777537" cy="1279525"/>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2387263" y="4349750"/>
            <a:ext cx="10777537" cy="790257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5773887"/>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Tree>
    <p:extLst>
      <p:ext uri="{BB962C8B-B14F-4D97-AF65-F5344CB8AC3E}">
        <p14:creationId xmlns:p14="http://schemas.microsoft.com/office/powerpoint/2010/main" val="289028650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46766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5638" y="8813800"/>
            <a:ext cx="20726400" cy="2724150"/>
          </a:xfrm>
          <a:prstGeom prst="rect">
            <a:avLst/>
          </a:prstGeom>
        </p:spPr>
        <p:txBody>
          <a:bodyPr vert="horz"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925638" y="5813425"/>
            <a:ext cx="20726400" cy="30003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34707176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6100"/>
            <a:ext cx="8021638" cy="2324100"/>
          </a:xfrm>
          <a:prstGeom prst="rect">
            <a:avLst/>
          </a:prstGeom>
        </p:spPr>
        <p:txBody>
          <a:bodyPr vert="horz" anchor="b"/>
          <a:lstStyle>
            <a:lvl1pPr algn="l">
              <a:defRPr sz="2000" b="1"/>
            </a:lvl1pPr>
          </a:lstStyle>
          <a:p>
            <a:r>
              <a:rPr lang="en-US"/>
              <a:t>Click to edit Master title style</a:t>
            </a:r>
          </a:p>
        </p:txBody>
      </p:sp>
      <p:sp>
        <p:nvSpPr>
          <p:cNvPr id="3" name="Content Placeholder 2"/>
          <p:cNvSpPr>
            <a:spLocks noGrp="1"/>
          </p:cNvSpPr>
          <p:nvPr>
            <p:ph idx="1"/>
          </p:nvPr>
        </p:nvSpPr>
        <p:spPr>
          <a:xfrm>
            <a:off x="9532938" y="546100"/>
            <a:ext cx="13631862" cy="11706225"/>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200" y="2870200"/>
            <a:ext cx="8021638" cy="938212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172365690"/>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963" y="9601200"/>
            <a:ext cx="14630400" cy="1133475"/>
          </a:xfrm>
          <a:prstGeom prst="rect">
            <a:avLst/>
          </a:prstGeom>
        </p:spPr>
        <p:txBody>
          <a:bodyPr vert="horz"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4779963" y="1225550"/>
            <a:ext cx="14630400" cy="82296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779963" y="10734675"/>
            <a:ext cx="14630400" cy="160972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0160206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1219200" y="3200400"/>
            <a:ext cx="21945600" cy="90519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0881948"/>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549275"/>
            <a:ext cx="5486400" cy="1170305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549275"/>
            <a:ext cx="16306800" cy="117030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687569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1219200" y="3200400"/>
            <a:ext cx="10896600" cy="90519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268200" y="3200400"/>
            <a:ext cx="10896600" cy="90519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09901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1219200" y="3070225"/>
            <a:ext cx="10774363" cy="1279525"/>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9200" y="4349750"/>
            <a:ext cx="10774363" cy="790257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87263" y="3070225"/>
            <a:ext cx="10777537" cy="1279525"/>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2387263" y="4349750"/>
            <a:ext cx="10777537" cy="790257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38303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Tree>
    <p:extLst>
      <p:ext uri="{BB962C8B-B14F-4D97-AF65-F5344CB8AC3E}">
        <p14:creationId xmlns:p14="http://schemas.microsoft.com/office/powerpoint/2010/main" val="94837238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385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6100"/>
            <a:ext cx="8021638" cy="2324100"/>
          </a:xfrm>
          <a:prstGeom prst="rect">
            <a:avLst/>
          </a:prstGeom>
        </p:spPr>
        <p:txBody>
          <a:bodyPr vert="horz" anchor="b"/>
          <a:lstStyle>
            <a:lvl1pPr algn="l">
              <a:defRPr sz="2000" b="1"/>
            </a:lvl1pPr>
          </a:lstStyle>
          <a:p>
            <a:r>
              <a:rPr lang="en-US"/>
              <a:t>Click to edit Master title style</a:t>
            </a:r>
          </a:p>
        </p:txBody>
      </p:sp>
      <p:sp>
        <p:nvSpPr>
          <p:cNvPr id="3" name="Content Placeholder 2"/>
          <p:cNvSpPr>
            <a:spLocks noGrp="1"/>
          </p:cNvSpPr>
          <p:nvPr>
            <p:ph idx="1"/>
          </p:nvPr>
        </p:nvSpPr>
        <p:spPr>
          <a:xfrm>
            <a:off x="9532938" y="546100"/>
            <a:ext cx="13631862" cy="11706225"/>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200" y="2870200"/>
            <a:ext cx="8021638" cy="938212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6104534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963" y="9601200"/>
            <a:ext cx="14630400" cy="1133475"/>
          </a:xfrm>
          <a:prstGeom prst="rect">
            <a:avLst/>
          </a:prstGeom>
        </p:spPr>
        <p:txBody>
          <a:bodyPr vert="horz"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4779963" y="1225550"/>
            <a:ext cx="14630400" cy="82296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779963" y="10734675"/>
            <a:ext cx="14630400" cy="160972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826294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p:cNvSpPr>
          <p:nvPr/>
        </p:nvSpPr>
        <p:spPr bwMode="auto">
          <a:xfrm>
            <a:off x="-114300" y="-88900"/>
            <a:ext cx="24612600" cy="13843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2050" name="Rectangle 2"/>
          <p:cNvSpPr>
            <a:spLocks/>
          </p:cNvSpPr>
          <p:nvPr/>
        </p:nvSpPr>
        <p:spPr bwMode="auto">
          <a:xfrm>
            <a:off x="-114300" y="-114300"/>
            <a:ext cx="24612600" cy="13893800"/>
          </a:xfrm>
          <a:prstGeom prst="rect">
            <a:avLst/>
          </a:prstGeom>
          <a:solidFill>
            <a:srgbClr val="6878A3">
              <a:alpha val="9999"/>
            </a:srgbClr>
          </a:solidFill>
          <a:ln w="25400" cap="flat">
            <a:solidFill>
              <a:srgbClr val="E6E6E6">
                <a:alpha val="9999"/>
              </a:srgbClr>
            </a:solidFill>
            <a:prstDash val="solid"/>
            <a:miter lim="800000"/>
            <a:headEnd type="none" w="med" len="med"/>
            <a:tailEnd type="none" w="med" len="med"/>
          </a:ln>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ransition/>
  <p:txStyles>
    <p:titleStyle>
      <a:lvl1pPr algn="ctr" rtl="0" fontAlgn="base">
        <a:spcBef>
          <a:spcPct val="0"/>
        </a:spcBef>
        <a:spcAft>
          <a:spcPct val="0"/>
        </a:spcAft>
        <a:defRPr sz="3600">
          <a:solidFill>
            <a:schemeClr val="tx1"/>
          </a:solidFill>
          <a:latin typeface="+mj-lt"/>
          <a:ea typeface="+mj-ea"/>
          <a:cs typeface="+mj-cs"/>
          <a:sym typeface="Roboto Regular" charset="0"/>
        </a:defRPr>
      </a:lvl1pPr>
      <a:lvl2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2pPr>
      <a:lvl3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3pPr>
      <a:lvl4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4pPr>
      <a:lvl5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5pPr>
      <a:lvl6pPr marL="4572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6pPr>
      <a:lvl7pPr marL="9144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7pPr>
      <a:lvl8pPr marL="13716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8pPr>
      <a:lvl9pPr marL="18288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9pPr>
    </p:titleStyle>
    <p:bodyStyle>
      <a:lvl1pPr algn="ctr" rtl="0" fontAlgn="base">
        <a:spcBef>
          <a:spcPct val="0"/>
        </a:spcBef>
        <a:spcAft>
          <a:spcPct val="0"/>
        </a:spcAft>
        <a:defRPr sz="3600">
          <a:solidFill>
            <a:schemeClr val="tx1"/>
          </a:solidFill>
          <a:latin typeface="+mn-lt"/>
          <a:ea typeface="+mn-ea"/>
          <a:cs typeface="+mn-cs"/>
          <a:sym typeface="Roboto Regular" charset="0"/>
        </a:defRPr>
      </a:lvl1pPr>
      <a:lvl2pPr algn="ctr" rtl="0" fontAlgn="base">
        <a:spcBef>
          <a:spcPct val="0"/>
        </a:spcBef>
        <a:spcAft>
          <a:spcPct val="0"/>
        </a:spcAft>
        <a:defRPr sz="3600">
          <a:solidFill>
            <a:schemeClr val="tx1"/>
          </a:solidFill>
          <a:latin typeface="+mn-lt"/>
          <a:ea typeface="+mn-ea"/>
          <a:cs typeface="+mn-cs"/>
          <a:sym typeface="Roboto Regular" charset="0"/>
        </a:defRPr>
      </a:lvl2pPr>
      <a:lvl3pPr algn="ctr" rtl="0" fontAlgn="base">
        <a:spcBef>
          <a:spcPct val="0"/>
        </a:spcBef>
        <a:spcAft>
          <a:spcPct val="0"/>
        </a:spcAft>
        <a:defRPr sz="3600">
          <a:solidFill>
            <a:schemeClr val="tx1"/>
          </a:solidFill>
          <a:latin typeface="+mn-lt"/>
          <a:ea typeface="+mn-ea"/>
          <a:cs typeface="+mn-cs"/>
          <a:sym typeface="Roboto Regular" charset="0"/>
        </a:defRPr>
      </a:lvl3pPr>
      <a:lvl4pPr algn="ctr" rtl="0" fontAlgn="base">
        <a:spcBef>
          <a:spcPct val="0"/>
        </a:spcBef>
        <a:spcAft>
          <a:spcPct val="0"/>
        </a:spcAft>
        <a:defRPr sz="3600">
          <a:solidFill>
            <a:schemeClr val="tx1"/>
          </a:solidFill>
          <a:latin typeface="+mn-lt"/>
          <a:ea typeface="+mn-ea"/>
          <a:cs typeface="+mn-cs"/>
          <a:sym typeface="Roboto Regular" charset="0"/>
        </a:defRPr>
      </a:lvl4pPr>
      <a:lvl5pPr algn="ctr" rtl="0" fontAlgn="base">
        <a:spcBef>
          <a:spcPct val="0"/>
        </a:spcBef>
        <a:spcAft>
          <a:spcPct val="0"/>
        </a:spcAft>
        <a:defRPr sz="3600">
          <a:solidFill>
            <a:schemeClr val="tx1"/>
          </a:solidFill>
          <a:latin typeface="+mn-lt"/>
          <a:ea typeface="+mn-ea"/>
          <a:cs typeface="+mn-cs"/>
          <a:sym typeface="Roboto Regular" charset="0"/>
        </a:defRPr>
      </a:lvl5pPr>
      <a:lvl6pPr marL="457200" algn="ctr" rtl="0" fontAlgn="base">
        <a:spcBef>
          <a:spcPct val="0"/>
        </a:spcBef>
        <a:spcAft>
          <a:spcPct val="0"/>
        </a:spcAft>
        <a:defRPr sz="3600">
          <a:solidFill>
            <a:schemeClr val="tx1"/>
          </a:solidFill>
          <a:latin typeface="+mn-lt"/>
          <a:ea typeface="+mn-ea"/>
          <a:cs typeface="+mn-cs"/>
          <a:sym typeface="Roboto Regular" charset="0"/>
        </a:defRPr>
      </a:lvl6pPr>
      <a:lvl7pPr marL="914400" algn="ctr" rtl="0" fontAlgn="base">
        <a:spcBef>
          <a:spcPct val="0"/>
        </a:spcBef>
        <a:spcAft>
          <a:spcPct val="0"/>
        </a:spcAft>
        <a:defRPr sz="3600">
          <a:solidFill>
            <a:schemeClr val="tx1"/>
          </a:solidFill>
          <a:latin typeface="+mn-lt"/>
          <a:ea typeface="+mn-ea"/>
          <a:cs typeface="+mn-cs"/>
          <a:sym typeface="Roboto Regular" charset="0"/>
        </a:defRPr>
      </a:lvl7pPr>
      <a:lvl8pPr marL="1371600" algn="ctr" rtl="0" fontAlgn="base">
        <a:spcBef>
          <a:spcPct val="0"/>
        </a:spcBef>
        <a:spcAft>
          <a:spcPct val="0"/>
        </a:spcAft>
        <a:defRPr sz="3600">
          <a:solidFill>
            <a:schemeClr val="tx1"/>
          </a:solidFill>
          <a:latin typeface="+mn-lt"/>
          <a:ea typeface="+mn-ea"/>
          <a:cs typeface="+mn-cs"/>
          <a:sym typeface="Roboto Regular" charset="0"/>
        </a:defRPr>
      </a:lvl8pPr>
      <a:lvl9pPr marL="1828800" algn="ctr" rtl="0" fontAlgn="base">
        <a:spcBef>
          <a:spcPct val="0"/>
        </a:spcBef>
        <a:spcAft>
          <a:spcPct val="0"/>
        </a:spcAft>
        <a:defRPr sz="3600">
          <a:solidFill>
            <a:schemeClr val="tx1"/>
          </a:solidFill>
          <a:latin typeface="+mn-lt"/>
          <a:ea typeface="+mn-ea"/>
          <a:cs typeface="+mn-cs"/>
          <a:sym typeface="Roboto Regula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p:cNvSpPr>
          <p:nvPr/>
        </p:nvSpPr>
        <p:spPr bwMode="auto">
          <a:xfrm>
            <a:off x="-114300" y="-88900"/>
            <a:ext cx="24612600" cy="13843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3074" name="Rectangle 2"/>
          <p:cNvSpPr>
            <a:spLocks/>
          </p:cNvSpPr>
          <p:nvPr/>
        </p:nvSpPr>
        <p:spPr bwMode="auto">
          <a:xfrm>
            <a:off x="-114300" y="-114300"/>
            <a:ext cx="24612600" cy="12039600"/>
          </a:xfrm>
          <a:prstGeom prst="rect">
            <a:avLst/>
          </a:prstGeom>
          <a:solidFill>
            <a:srgbClr val="6878A3">
              <a:alpha val="9999"/>
            </a:srgbClr>
          </a:solidFill>
          <a:ln w="25400" cap="flat">
            <a:solidFill>
              <a:srgbClr val="E6E6E6">
                <a:alpha val="9999"/>
              </a:srgbClr>
            </a:solidFill>
            <a:prstDash val="solid"/>
            <a:miter lim="800000"/>
            <a:headEnd type="none" w="med" len="med"/>
            <a:tailEnd type="none" w="med" len="med"/>
          </a:ln>
        </p:spPr>
        <p:txBody>
          <a:bodyPr lIns="0" tIns="0" rIns="0" bIns="0"/>
          <a:lstStyle/>
          <a:p>
            <a:endParaRPr lang="en-US"/>
          </a:p>
        </p:txBody>
      </p:sp>
      <p:pic>
        <p:nvPicPr>
          <p:cNvPr id="3075"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110700" y="889000"/>
            <a:ext cx="766763" cy="95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3076" name="AutoShape 4"/>
          <p:cNvSpPr>
            <a:spLocks/>
          </p:cNvSpPr>
          <p:nvPr/>
        </p:nvSpPr>
        <p:spPr bwMode="auto">
          <a:xfrm>
            <a:off x="22148800" y="12534900"/>
            <a:ext cx="711200" cy="711200"/>
          </a:xfrm>
          <a:prstGeom prst="roundRect">
            <a:avLst>
              <a:gd name="adj" fmla="val 11671"/>
            </a:avLst>
          </a:prstGeom>
          <a:noFill/>
          <a:ln w="12700" cap="flat">
            <a:solidFill>
              <a:srgbClr val="B3B3B3"/>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077" name="Rectangle 5"/>
          <p:cNvSpPr>
            <a:spLocks/>
          </p:cNvSpPr>
          <p:nvPr/>
        </p:nvSpPr>
        <p:spPr bwMode="auto">
          <a:xfrm>
            <a:off x="1473200" y="12623800"/>
            <a:ext cx="3670300" cy="44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000">
                <a:solidFill>
                  <a:srgbClr val="9A9A9A"/>
                </a:solidFill>
                <a:latin typeface="Open Sans Bold" charset="0"/>
                <a:ea typeface="ＭＳ Ｐゴシック" charset="0"/>
                <a:cs typeface="Open Sans Bold" charset="0"/>
                <a:sym typeface="Open Sans Bold" charset="0"/>
              </a:rPr>
              <a:t>Presentation</a:t>
            </a:r>
            <a:r>
              <a:rPr lang="en-US" sz="2000">
                <a:solidFill>
                  <a:srgbClr val="9A9A9A"/>
                </a:solidFill>
                <a:latin typeface="Open Sans Light" charset="0"/>
                <a:ea typeface="ＭＳ Ｐゴシック" charset="0"/>
                <a:cs typeface="Open Sans Light" charset="0"/>
                <a:sym typeface="Open Sans Light" charset="0"/>
              </a:rPr>
              <a:t> name goes here</a:t>
            </a:r>
          </a:p>
        </p:txBody>
      </p:sp>
      <p:sp>
        <p:nvSpPr>
          <p:cNvPr id="3078" name="AutoShape 6"/>
          <p:cNvSpPr>
            <a:spLocks/>
          </p:cNvSpPr>
          <p:nvPr/>
        </p:nvSpPr>
        <p:spPr bwMode="auto">
          <a:xfrm rot="10800000" flipH="1">
            <a:off x="609600" y="952500"/>
            <a:ext cx="406400" cy="406400"/>
          </a:xfrm>
          <a:prstGeom prst="roundRect">
            <a:avLst>
              <a:gd name="adj" fmla="val 21676"/>
            </a:avLst>
          </a:prstGeom>
          <a:noFill/>
          <a:ln w="25400" cap="flat">
            <a:solidFill>
              <a:srgbClr val="FFFFFF">
                <a:alpha val="70000"/>
              </a:srgb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079" name="AutoShape 7"/>
          <p:cNvSpPr>
            <a:spLocks/>
          </p:cNvSpPr>
          <p:nvPr/>
        </p:nvSpPr>
        <p:spPr bwMode="auto">
          <a:xfrm rot="5400000">
            <a:off x="726281" y="1091407"/>
            <a:ext cx="180975" cy="125412"/>
          </a:xfrm>
          <a:prstGeom prst="triangle">
            <a:avLst>
              <a:gd name="adj" fmla="val 50000"/>
            </a:avLst>
          </a:prstGeom>
          <a:solidFill>
            <a:srgbClr val="FFFFFF">
              <a:alpha val="70000"/>
            </a:srgbClr>
          </a:solidFill>
          <a:ln>
            <a:noFill/>
          </a:ln>
          <a:extLst>
            <a:ext uri="{91240B29-F687-4f45-9708-019B960494DF}">
              <a14:hiddenLine xmlns:a14="http://schemas.microsoft.com/office/drawing/2010/main" xmlns="" w="25400" cap="flat">
                <a:solidFill>
                  <a:srgbClr val="FFFFFF">
                    <a:alpha val="70000"/>
                  </a:srgbClr>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p:txStyles>
    <p:titleStyle>
      <a:lvl1pPr algn="ctr" rtl="0" fontAlgn="base">
        <a:spcBef>
          <a:spcPct val="0"/>
        </a:spcBef>
        <a:spcAft>
          <a:spcPct val="0"/>
        </a:spcAft>
        <a:defRPr sz="3600">
          <a:solidFill>
            <a:schemeClr val="tx1"/>
          </a:solidFill>
          <a:latin typeface="+mj-lt"/>
          <a:ea typeface="+mj-ea"/>
          <a:cs typeface="+mj-cs"/>
          <a:sym typeface="Roboto Regular" charset="0"/>
        </a:defRPr>
      </a:lvl1pPr>
      <a:lvl2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2pPr>
      <a:lvl3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3pPr>
      <a:lvl4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4pPr>
      <a:lvl5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5pPr>
      <a:lvl6pPr marL="4572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6pPr>
      <a:lvl7pPr marL="9144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7pPr>
      <a:lvl8pPr marL="13716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8pPr>
      <a:lvl9pPr marL="18288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9pPr>
    </p:titleStyle>
    <p:bodyStyle>
      <a:lvl1pPr algn="ctr" rtl="0" fontAlgn="base">
        <a:spcBef>
          <a:spcPct val="0"/>
        </a:spcBef>
        <a:spcAft>
          <a:spcPct val="0"/>
        </a:spcAft>
        <a:defRPr sz="3600">
          <a:solidFill>
            <a:schemeClr val="tx1"/>
          </a:solidFill>
          <a:latin typeface="+mn-lt"/>
          <a:ea typeface="+mn-ea"/>
          <a:cs typeface="+mn-cs"/>
          <a:sym typeface="Roboto Regular" charset="0"/>
        </a:defRPr>
      </a:lvl1pPr>
      <a:lvl2pPr algn="ctr" rtl="0" fontAlgn="base">
        <a:spcBef>
          <a:spcPct val="0"/>
        </a:spcBef>
        <a:spcAft>
          <a:spcPct val="0"/>
        </a:spcAft>
        <a:defRPr sz="3600">
          <a:solidFill>
            <a:schemeClr val="tx1"/>
          </a:solidFill>
          <a:latin typeface="+mn-lt"/>
          <a:ea typeface="+mn-ea"/>
          <a:cs typeface="+mn-cs"/>
          <a:sym typeface="Roboto Regular" charset="0"/>
        </a:defRPr>
      </a:lvl2pPr>
      <a:lvl3pPr algn="ctr" rtl="0" fontAlgn="base">
        <a:spcBef>
          <a:spcPct val="0"/>
        </a:spcBef>
        <a:spcAft>
          <a:spcPct val="0"/>
        </a:spcAft>
        <a:defRPr sz="3600">
          <a:solidFill>
            <a:schemeClr val="tx1"/>
          </a:solidFill>
          <a:latin typeface="+mn-lt"/>
          <a:ea typeface="+mn-ea"/>
          <a:cs typeface="+mn-cs"/>
          <a:sym typeface="Roboto Regular" charset="0"/>
        </a:defRPr>
      </a:lvl3pPr>
      <a:lvl4pPr algn="ctr" rtl="0" fontAlgn="base">
        <a:spcBef>
          <a:spcPct val="0"/>
        </a:spcBef>
        <a:spcAft>
          <a:spcPct val="0"/>
        </a:spcAft>
        <a:defRPr sz="3600">
          <a:solidFill>
            <a:schemeClr val="tx1"/>
          </a:solidFill>
          <a:latin typeface="+mn-lt"/>
          <a:ea typeface="+mn-ea"/>
          <a:cs typeface="+mn-cs"/>
          <a:sym typeface="Roboto Regular" charset="0"/>
        </a:defRPr>
      </a:lvl4pPr>
      <a:lvl5pPr algn="ctr" rtl="0" fontAlgn="base">
        <a:spcBef>
          <a:spcPct val="0"/>
        </a:spcBef>
        <a:spcAft>
          <a:spcPct val="0"/>
        </a:spcAft>
        <a:defRPr sz="3600">
          <a:solidFill>
            <a:schemeClr val="tx1"/>
          </a:solidFill>
          <a:latin typeface="+mn-lt"/>
          <a:ea typeface="+mn-ea"/>
          <a:cs typeface="+mn-cs"/>
          <a:sym typeface="Roboto Regular" charset="0"/>
        </a:defRPr>
      </a:lvl5pPr>
      <a:lvl6pPr marL="457200" algn="ctr" rtl="0" fontAlgn="base">
        <a:spcBef>
          <a:spcPct val="0"/>
        </a:spcBef>
        <a:spcAft>
          <a:spcPct val="0"/>
        </a:spcAft>
        <a:defRPr sz="3600">
          <a:solidFill>
            <a:schemeClr val="tx1"/>
          </a:solidFill>
          <a:latin typeface="+mn-lt"/>
          <a:ea typeface="+mn-ea"/>
          <a:cs typeface="+mn-cs"/>
          <a:sym typeface="Roboto Regular" charset="0"/>
        </a:defRPr>
      </a:lvl6pPr>
      <a:lvl7pPr marL="914400" algn="ctr" rtl="0" fontAlgn="base">
        <a:spcBef>
          <a:spcPct val="0"/>
        </a:spcBef>
        <a:spcAft>
          <a:spcPct val="0"/>
        </a:spcAft>
        <a:defRPr sz="3600">
          <a:solidFill>
            <a:schemeClr val="tx1"/>
          </a:solidFill>
          <a:latin typeface="+mn-lt"/>
          <a:ea typeface="+mn-ea"/>
          <a:cs typeface="+mn-cs"/>
          <a:sym typeface="Roboto Regular" charset="0"/>
        </a:defRPr>
      </a:lvl7pPr>
      <a:lvl8pPr marL="1371600" algn="ctr" rtl="0" fontAlgn="base">
        <a:spcBef>
          <a:spcPct val="0"/>
        </a:spcBef>
        <a:spcAft>
          <a:spcPct val="0"/>
        </a:spcAft>
        <a:defRPr sz="3600">
          <a:solidFill>
            <a:schemeClr val="tx1"/>
          </a:solidFill>
          <a:latin typeface="+mn-lt"/>
          <a:ea typeface="+mn-ea"/>
          <a:cs typeface="+mn-cs"/>
          <a:sym typeface="Roboto Regular" charset="0"/>
        </a:defRPr>
      </a:lvl8pPr>
      <a:lvl9pPr marL="1828800" algn="ctr" rtl="0" fontAlgn="base">
        <a:spcBef>
          <a:spcPct val="0"/>
        </a:spcBef>
        <a:spcAft>
          <a:spcPct val="0"/>
        </a:spcAft>
        <a:defRPr sz="3600">
          <a:solidFill>
            <a:schemeClr val="tx1"/>
          </a:solidFill>
          <a:latin typeface="+mn-lt"/>
          <a:ea typeface="+mn-ea"/>
          <a:cs typeface="+mn-cs"/>
          <a:sym typeface="Roboto Regula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p:cNvSpPr>
          <p:nvPr/>
        </p:nvSpPr>
        <p:spPr bwMode="auto">
          <a:xfrm>
            <a:off x="-114300" y="-88900"/>
            <a:ext cx="24612600" cy="13843000"/>
          </a:xfrm>
          <a:prstGeom prst="rect">
            <a:avLst/>
          </a:prstGeom>
          <a:solidFill>
            <a:schemeClr val="accent1"/>
          </a:solidFill>
          <a:ln w="25400" cap="flat">
            <a:solidFill>
              <a:srgbClr val="E6E6E6"/>
            </a:solidFill>
            <a:prstDash val="solid"/>
            <a:miter lim="800000"/>
            <a:headEnd type="none" w="med" len="med"/>
            <a:tailEnd type="none" w="med" len="med"/>
          </a:ln>
        </p:spPr>
        <p:txBody>
          <a:bodyPr lIns="0" tIns="0" rIns="0" bIns="0"/>
          <a:lstStyle/>
          <a:p>
            <a:endParaRPr lang="en-US"/>
          </a:p>
        </p:txBody>
      </p:sp>
      <p:sp>
        <p:nvSpPr>
          <p:cNvPr id="4098" name="Rectangle 2"/>
          <p:cNvSpPr>
            <a:spLocks/>
          </p:cNvSpPr>
          <p:nvPr/>
        </p:nvSpPr>
        <p:spPr bwMode="auto">
          <a:xfrm>
            <a:off x="-114300" y="2781300"/>
            <a:ext cx="24612600" cy="10972800"/>
          </a:xfrm>
          <a:prstGeom prst="rect">
            <a:avLst/>
          </a:prstGeom>
          <a:solidFill>
            <a:srgbClr val="6878A3">
              <a:alpha val="9999"/>
            </a:srgbClr>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4099" name="AutoShape 3"/>
          <p:cNvSpPr>
            <a:spLocks/>
          </p:cNvSpPr>
          <p:nvPr/>
        </p:nvSpPr>
        <p:spPr bwMode="auto">
          <a:xfrm rot="10800000" flipH="1">
            <a:off x="609600" y="952500"/>
            <a:ext cx="406400" cy="406400"/>
          </a:xfrm>
          <a:prstGeom prst="roundRect">
            <a:avLst>
              <a:gd name="adj" fmla="val 21676"/>
            </a:avLst>
          </a:prstGeom>
          <a:noFill/>
          <a:ln w="25400" cap="flat">
            <a:solidFill>
              <a:srgbClr val="B3B3B3">
                <a:alpha val="70000"/>
              </a:srgbClr>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4100" name="AutoShape 4"/>
          <p:cNvSpPr>
            <a:spLocks/>
          </p:cNvSpPr>
          <p:nvPr/>
        </p:nvSpPr>
        <p:spPr bwMode="auto">
          <a:xfrm rot="5400000">
            <a:off x="726281" y="1091407"/>
            <a:ext cx="180975" cy="125412"/>
          </a:xfrm>
          <a:prstGeom prst="triangle">
            <a:avLst>
              <a:gd name="adj" fmla="val 50000"/>
            </a:avLst>
          </a:prstGeom>
          <a:solidFill>
            <a:srgbClr val="CDCDCD">
              <a:alpha val="70000"/>
            </a:srgbClr>
          </a:solidFill>
          <a:ln>
            <a:noFill/>
          </a:ln>
          <a:extLst>
            <a:ext uri="{91240B29-F687-4f45-9708-019B960494DF}">
              <a14:hiddenLine xmlns:a14="http://schemas.microsoft.com/office/drawing/2010/main" xmlns="" w="25400" cap="flat">
                <a:solidFill>
                  <a:srgbClr val="E6E6E6">
                    <a:alpha val="70000"/>
                  </a:srgbClr>
                </a:solidFill>
                <a:miter lim="800000"/>
                <a:headEnd type="none" w="med" len="med"/>
                <a:tailEnd type="none" w="med" len="med"/>
              </a14:hiddenLine>
            </a:ext>
          </a:extLst>
        </p:spPr>
        <p:txBody>
          <a:bodyPr lIns="0" tIns="0" rIns="0" bIns="0"/>
          <a:lstStyle/>
          <a:p>
            <a:endParaRPr lang="en-US"/>
          </a:p>
        </p:txBody>
      </p:sp>
      <p:sp>
        <p:nvSpPr>
          <p:cNvPr id="4101" name="Line 5"/>
          <p:cNvSpPr>
            <a:spLocks noChangeShapeType="1"/>
          </p:cNvSpPr>
          <p:nvPr/>
        </p:nvSpPr>
        <p:spPr bwMode="auto">
          <a:xfrm>
            <a:off x="1460500" y="12306300"/>
            <a:ext cx="21437600" cy="0"/>
          </a:xfrm>
          <a:prstGeom prst="line">
            <a:avLst/>
          </a:prstGeom>
          <a:noFill/>
          <a:ln w="12700" cap="flat">
            <a:solidFill>
              <a:srgbClr val="CDCDCD"/>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pic>
        <p:nvPicPr>
          <p:cNvPr id="4102"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110700" y="889000"/>
            <a:ext cx="766763" cy="95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4103" name="AutoShape 7"/>
          <p:cNvSpPr>
            <a:spLocks/>
          </p:cNvSpPr>
          <p:nvPr/>
        </p:nvSpPr>
        <p:spPr bwMode="auto">
          <a:xfrm>
            <a:off x="22148800" y="12534900"/>
            <a:ext cx="711200" cy="711200"/>
          </a:xfrm>
          <a:prstGeom prst="roundRect">
            <a:avLst>
              <a:gd name="adj" fmla="val 11671"/>
            </a:avLst>
          </a:prstGeom>
          <a:noFill/>
          <a:ln w="12700" cap="flat">
            <a:solidFill>
              <a:srgbClr val="B3B3B3"/>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4104" name="Rectangle 8"/>
          <p:cNvSpPr>
            <a:spLocks/>
          </p:cNvSpPr>
          <p:nvPr/>
        </p:nvSpPr>
        <p:spPr bwMode="auto">
          <a:xfrm>
            <a:off x="1473200" y="12623800"/>
            <a:ext cx="3670300" cy="44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000">
                <a:solidFill>
                  <a:srgbClr val="9A9A9A"/>
                </a:solidFill>
                <a:latin typeface="Open Sans Bold" charset="0"/>
                <a:ea typeface="ＭＳ Ｐゴシック" charset="0"/>
                <a:cs typeface="Open Sans Bold" charset="0"/>
                <a:sym typeface="Open Sans Bold" charset="0"/>
              </a:rPr>
              <a:t>Presentation</a:t>
            </a:r>
            <a:r>
              <a:rPr lang="en-US" sz="2000">
                <a:solidFill>
                  <a:srgbClr val="9A9A9A"/>
                </a:solidFill>
                <a:latin typeface="Open Sans Light" charset="0"/>
                <a:ea typeface="ＭＳ Ｐゴシック" charset="0"/>
                <a:cs typeface="Open Sans Light" charset="0"/>
                <a:sym typeface="Open Sans Light" charset="0"/>
              </a:rPr>
              <a:t> name goes here</a:t>
            </a: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ransition/>
  <p:txStyles>
    <p:titleStyle>
      <a:lvl1pPr algn="ctr" rtl="0" fontAlgn="base">
        <a:spcBef>
          <a:spcPct val="0"/>
        </a:spcBef>
        <a:spcAft>
          <a:spcPct val="0"/>
        </a:spcAft>
        <a:defRPr sz="3600">
          <a:solidFill>
            <a:schemeClr val="tx1"/>
          </a:solidFill>
          <a:latin typeface="+mj-lt"/>
          <a:ea typeface="+mj-ea"/>
          <a:cs typeface="+mj-cs"/>
          <a:sym typeface="Roboto Regular" charset="0"/>
        </a:defRPr>
      </a:lvl1pPr>
      <a:lvl2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2pPr>
      <a:lvl3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3pPr>
      <a:lvl4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4pPr>
      <a:lvl5pPr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5pPr>
      <a:lvl6pPr marL="4572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6pPr>
      <a:lvl7pPr marL="9144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7pPr>
      <a:lvl8pPr marL="13716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8pPr>
      <a:lvl9pPr marL="1828800" algn="ctr" rtl="0" fontAlgn="base">
        <a:spcBef>
          <a:spcPct val="0"/>
        </a:spcBef>
        <a:spcAft>
          <a:spcPct val="0"/>
        </a:spcAft>
        <a:defRPr sz="3600">
          <a:solidFill>
            <a:schemeClr val="tx1"/>
          </a:solidFill>
          <a:latin typeface="Roboto Regular" charset="0"/>
          <a:ea typeface="Heiti SC Light" charset="0"/>
          <a:cs typeface="Heiti SC Light" charset="0"/>
          <a:sym typeface="Roboto Regular" charset="0"/>
        </a:defRPr>
      </a:lvl9pPr>
    </p:titleStyle>
    <p:bodyStyle>
      <a:lvl1pPr algn="ctr" rtl="0" fontAlgn="base">
        <a:spcBef>
          <a:spcPct val="0"/>
        </a:spcBef>
        <a:spcAft>
          <a:spcPct val="0"/>
        </a:spcAft>
        <a:defRPr sz="3600">
          <a:solidFill>
            <a:schemeClr val="tx1"/>
          </a:solidFill>
          <a:latin typeface="+mn-lt"/>
          <a:ea typeface="+mn-ea"/>
          <a:cs typeface="+mn-cs"/>
          <a:sym typeface="Roboto Regular" charset="0"/>
        </a:defRPr>
      </a:lvl1pPr>
      <a:lvl2pPr algn="ctr" rtl="0" fontAlgn="base">
        <a:spcBef>
          <a:spcPct val="0"/>
        </a:spcBef>
        <a:spcAft>
          <a:spcPct val="0"/>
        </a:spcAft>
        <a:defRPr sz="3600">
          <a:solidFill>
            <a:schemeClr val="tx1"/>
          </a:solidFill>
          <a:latin typeface="+mn-lt"/>
          <a:ea typeface="+mn-ea"/>
          <a:cs typeface="+mn-cs"/>
          <a:sym typeface="Roboto Regular" charset="0"/>
        </a:defRPr>
      </a:lvl2pPr>
      <a:lvl3pPr algn="ctr" rtl="0" fontAlgn="base">
        <a:spcBef>
          <a:spcPct val="0"/>
        </a:spcBef>
        <a:spcAft>
          <a:spcPct val="0"/>
        </a:spcAft>
        <a:defRPr sz="3600">
          <a:solidFill>
            <a:schemeClr val="tx1"/>
          </a:solidFill>
          <a:latin typeface="+mn-lt"/>
          <a:ea typeface="+mn-ea"/>
          <a:cs typeface="+mn-cs"/>
          <a:sym typeface="Roboto Regular" charset="0"/>
        </a:defRPr>
      </a:lvl3pPr>
      <a:lvl4pPr algn="ctr" rtl="0" fontAlgn="base">
        <a:spcBef>
          <a:spcPct val="0"/>
        </a:spcBef>
        <a:spcAft>
          <a:spcPct val="0"/>
        </a:spcAft>
        <a:defRPr sz="3600">
          <a:solidFill>
            <a:schemeClr val="tx1"/>
          </a:solidFill>
          <a:latin typeface="+mn-lt"/>
          <a:ea typeface="+mn-ea"/>
          <a:cs typeface="+mn-cs"/>
          <a:sym typeface="Roboto Regular" charset="0"/>
        </a:defRPr>
      </a:lvl4pPr>
      <a:lvl5pPr algn="ctr" rtl="0" fontAlgn="base">
        <a:spcBef>
          <a:spcPct val="0"/>
        </a:spcBef>
        <a:spcAft>
          <a:spcPct val="0"/>
        </a:spcAft>
        <a:defRPr sz="3600">
          <a:solidFill>
            <a:schemeClr val="tx1"/>
          </a:solidFill>
          <a:latin typeface="+mn-lt"/>
          <a:ea typeface="+mn-ea"/>
          <a:cs typeface="+mn-cs"/>
          <a:sym typeface="Roboto Regular" charset="0"/>
        </a:defRPr>
      </a:lvl5pPr>
      <a:lvl6pPr marL="457200" algn="ctr" rtl="0" fontAlgn="base">
        <a:spcBef>
          <a:spcPct val="0"/>
        </a:spcBef>
        <a:spcAft>
          <a:spcPct val="0"/>
        </a:spcAft>
        <a:defRPr sz="3600">
          <a:solidFill>
            <a:schemeClr val="tx1"/>
          </a:solidFill>
          <a:latin typeface="+mn-lt"/>
          <a:ea typeface="+mn-ea"/>
          <a:cs typeface="+mn-cs"/>
          <a:sym typeface="Roboto Regular" charset="0"/>
        </a:defRPr>
      </a:lvl6pPr>
      <a:lvl7pPr marL="914400" algn="ctr" rtl="0" fontAlgn="base">
        <a:spcBef>
          <a:spcPct val="0"/>
        </a:spcBef>
        <a:spcAft>
          <a:spcPct val="0"/>
        </a:spcAft>
        <a:defRPr sz="3600">
          <a:solidFill>
            <a:schemeClr val="tx1"/>
          </a:solidFill>
          <a:latin typeface="+mn-lt"/>
          <a:ea typeface="+mn-ea"/>
          <a:cs typeface="+mn-cs"/>
          <a:sym typeface="Roboto Regular" charset="0"/>
        </a:defRPr>
      </a:lvl7pPr>
      <a:lvl8pPr marL="1371600" algn="ctr" rtl="0" fontAlgn="base">
        <a:spcBef>
          <a:spcPct val="0"/>
        </a:spcBef>
        <a:spcAft>
          <a:spcPct val="0"/>
        </a:spcAft>
        <a:defRPr sz="3600">
          <a:solidFill>
            <a:schemeClr val="tx1"/>
          </a:solidFill>
          <a:latin typeface="+mn-lt"/>
          <a:ea typeface="+mn-ea"/>
          <a:cs typeface="+mn-cs"/>
          <a:sym typeface="Roboto Regular" charset="0"/>
        </a:defRPr>
      </a:lvl8pPr>
      <a:lvl9pPr marL="1828800" algn="ctr" rtl="0" fontAlgn="base">
        <a:spcBef>
          <a:spcPct val="0"/>
        </a:spcBef>
        <a:spcAft>
          <a:spcPct val="0"/>
        </a:spcAft>
        <a:defRPr sz="3600">
          <a:solidFill>
            <a:schemeClr val="tx1"/>
          </a:solidFill>
          <a:latin typeface="+mn-lt"/>
          <a:ea typeface="+mn-ea"/>
          <a:cs typeface="+mn-cs"/>
          <a:sym typeface="Roboto Regula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4.tiff"/><Relationship Id="rId13" Type="http://schemas.openxmlformats.org/officeDocument/2006/relationships/image" Target="../media/image19.png"/><Relationship Id="rId3" Type="http://schemas.openxmlformats.org/officeDocument/2006/relationships/image" Target="../media/image9.tiff"/><Relationship Id="rId7" Type="http://schemas.openxmlformats.org/officeDocument/2006/relationships/image" Target="../media/image13.tiff"/><Relationship Id="rId12" Type="http://schemas.openxmlformats.org/officeDocument/2006/relationships/image" Target="../media/image18.png"/><Relationship Id="rId2" Type="http://schemas.openxmlformats.org/officeDocument/2006/relationships/image" Target="../media/image8.tiff"/><Relationship Id="rId1" Type="http://schemas.openxmlformats.org/officeDocument/2006/relationships/slideLayout" Target="../slideLayouts/slideLayout24.xml"/><Relationship Id="rId6" Type="http://schemas.openxmlformats.org/officeDocument/2006/relationships/image" Target="../media/image12.tiff"/><Relationship Id="rId11" Type="http://schemas.openxmlformats.org/officeDocument/2006/relationships/image" Target="../media/image17.png"/><Relationship Id="rId5" Type="http://schemas.openxmlformats.org/officeDocument/2006/relationships/image" Target="../media/image11.tiff"/><Relationship Id="rId10" Type="http://schemas.openxmlformats.org/officeDocument/2006/relationships/image" Target="../media/image16.png"/><Relationship Id="rId4" Type="http://schemas.openxmlformats.org/officeDocument/2006/relationships/image" Target="../media/image10.tiff"/><Relationship Id="rId9" Type="http://schemas.openxmlformats.org/officeDocument/2006/relationships/image" Target="../media/image15.tiff"/></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4.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p:cNvSpPr>
          <p:nvPr/>
        </p:nvSpPr>
        <p:spPr bwMode="auto">
          <a:xfrm>
            <a:off x="533400" y="381000"/>
            <a:ext cx="22936200" cy="41029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3600" dirty="0">
                <a:solidFill>
                  <a:srgbClr val="CDCDCD"/>
                </a:solidFill>
                <a:latin typeface="Apple Chancery" panose="03020702040506060504" pitchFamily="66" charset="-79"/>
                <a:ea typeface="ＭＳ Ｐゴシック" charset="0"/>
                <a:cs typeface="Apple Chancery" panose="03020702040506060504" pitchFamily="66" charset="-79"/>
                <a:sym typeface="Open Sans Light" charset="0"/>
              </a:rPr>
              <a:t>Does This Stress You Out?</a:t>
            </a:r>
          </a:p>
        </p:txBody>
      </p:sp>
      <p:sp>
        <p:nvSpPr>
          <p:cNvPr id="8201" name="Rectangle 9"/>
          <p:cNvSpPr>
            <a:spLocks/>
          </p:cNvSpPr>
          <p:nvPr/>
        </p:nvSpPr>
        <p:spPr bwMode="auto">
          <a:xfrm>
            <a:off x="22263100" y="12630150"/>
            <a:ext cx="461963"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rgbClr val="B3B3B3"/>
                </a:solidFill>
                <a:latin typeface="Open Sans Bold" charset="0"/>
                <a:ea typeface="ＭＳ Ｐゴシック" charset="0"/>
                <a:cs typeface="Open Sans Bold" charset="0"/>
                <a:sym typeface="Open Sans Bold" charset="0"/>
              </a:rPr>
              <a:t>02</a:t>
            </a:r>
          </a:p>
        </p:txBody>
      </p:sp>
      <p:pic>
        <p:nvPicPr>
          <p:cNvPr id="1026" name="Picture 2" descr="Image result for clothes all over the bed">
            <a:extLst>
              <a:ext uri="{FF2B5EF4-FFF2-40B4-BE49-F238E27FC236}">
                <a16:creationId xmlns:a16="http://schemas.microsoft.com/office/drawing/2014/main" id="{85E1B8A1-CD0C-4A60-B5DC-5075FE1B36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1071" y="4152330"/>
            <a:ext cx="8033359" cy="60038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lothes all over the bed">
            <a:extLst>
              <a:ext uri="{FF2B5EF4-FFF2-40B4-BE49-F238E27FC236}">
                <a16:creationId xmlns:a16="http://schemas.microsoft.com/office/drawing/2014/main" id="{31A97861-BFAC-44DC-BC80-C4EA7EB1C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46" y="4152330"/>
            <a:ext cx="8015487" cy="60038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essy clothes in bedroom">
            <a:extLst>
              <a:ext uri="{FF2B5EF4-FFF2-40B4-BE49-F238E27FC236}">
                <a16:creationId xmlns:a16="http://schemas.microsoft.com/office/drawing/2014/main" id="{78890753-CFDF-40DC-AC82-8304E52F24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8635" y="4137545"/>
            <a:ext cx="7987224" cy="60038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FE0DD9D-B4B0-4B64-91BC-36ED75F09E04}"/>
              </a:ext>
            </a:extLst>
          </p:cNvPr>
          <p:cNvSpPr>
            <a:spLocks/>
          </p:cNvSpPr>
          <p:nvPr/>
        </p:nvSpPr>
        <p:spPr bwMode="auto">
          <a:xfrm>
            <a:off x="457200" y="-152400"/>
            <a:ext cx="22936200" cy="41029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3600" dirty="0">
                <a:solidFill>
                  <a:srgbClr val="CDCDCD"/>
                </a:solidFill>
                <a:latin typeface="Apple Chancery" panose="03020702040506060504" pitchFamily="66" charset="-79"/>
                <a:ea typeface="ＭＳ Ｐゴシック" charset="0"/>
                <a:cs typeface="Apple Chancery" panose="03020702040506060504" pitchFamily="66" charset="-79"/>
                <a:sym typeface="Open Sans Light" charset="0"/>
              </a:rPr>
              <a:t>Is This You?</a:t>
            </a:r>
          </a:p>
        </p:txBody>
      </p:sp>
      <p:pic>
        <p:nvPicPr>
          <p:cNvPr id="2050" name="Picture 2" descr="Image result for messy clothes in bedroom">
            <a:extLst>
              <a:ext uri="{FF2B5EF4-FFF2-40B4-BE49-F238E27FC236}">
                <a16:creationId xmlns:a16="http://schemas.microsoft.com/office/drawing/2014/main" id="{F61FEB28-763F-4E5C-AC3E-2141A5008A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276600"/>
            <a:ext cx="14554200" cy="970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93846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5"/>
          <p:cNvSpPr>
            <a:spLocks/>
          </p:cNvSpPr>
          <p:nvPr/>
        </p:nvSpPr>
        <p:spPr bwMode="auto">
          <a:xfrm>
            <a:off x="5791200" y="4260850"/>
            <a:ext cx="11925300" cy="5194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pPr algn="l"/>
            <a:r>
              <a:rPr lang="en-US" sz="4500" dirty="0">
                <a:solidFill>
                  <a:srgbClr val="B3B3B3"/>
                </a:solidFill>
                <a:latin typeface="Open Sans Light" charset="0"/>
                <a:ea typeface="ＭＳ Ｐゴシック" charset="0"/>
                <a:cs typeface="Open Sans Light" charset="0"/>
                <a:sym typeface="Open Sans Light" charset="0"/>
              </a:rPr>
              <a:t>We have created an app that organizes you’re clothing. Whether you’re at home or on the road, you will be able to scroll through your closet with ease. Maybe there’s something in the back of your closet you forgot about? Or something in the bottom of the drawer you never see? No need to worry, we’ll take care of it. Whatever the occasion, you will be able to easily pick out your outfit.</a:t>
            </a:r>
          </a:p>
        </p:txBody>
      </p:sp>
      <p:sp>
        <p:nvSpPr>
          <p:cNvPr id="10248" name="Rectangle 8"/>
          <p:cNvSpPr>
            <a:spLocks/>
          </p:cNvSpPr>
          <p:nvPr/>
        </p:nvSpPr>
        <p:spPr bwMode="auto">
          <a:xfrm>
            <a:off x="22263100" y="12630150"/>
            <a:ext cx="461963"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rgbClr val="B3B3B3"/>
                </a:solidFill>
                <a:latin typeface="Open Sans Bold" charset="0"/>
                <a:ea typeface="ＭＳ Ｐゴシック" charset="0"/>
                <a:cs typeface="Open Sans Bold" charset="0"/>
                <a:sym typeface="Open Sans Bold" charset="0"/>
              </a:rPr>
              <a:t>04</a:t>
            </a:r>
          </a:p>
        </p:txBody>
      </p:sp>
      <p:sp>
        <p:nvSpPr>
          <p:cNvPr id="10249" name="Rectangle 9"/>
          <p:cNvSpPr>
            <a:spLocks/>
          </p:cNvSpPr>
          <p:nvPr/>
        </p:nvSpPr>
        <p:spPr bwMode="auto">
          <a:xfrm>
            <a:off x="16535400" y="13347700"/>
            <a:ext cx="3792538" cy="927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lnSpc>
                <a:spcPct val="90000"/>
              </a:lnSpc>
            </a:pPr>
            <a:r>
              <a:rPr lang="en-US" sz="4800">
                <a:solidFill>
                  <a:srgbClr val="FFFFFF"/>
                </a:solidFill>
                <a:latin typeface="Open Sans Light" charset="0"/>
                <a:ea typeface="ＭＳ Ｐゴシック" charset="0"/>
                <a:cs typeface="Open Sans Light" charset="0"/>
                <a:sym typeface="Open Sans Light" charset="0"/>
              </a:rPr>
              <a:t>y </a:t>
            </a:r>
            <a:r>
              <a:rPr lang="en-US" sz="4800">
                <a:solidFill>
                  <a:srgbClr val="19C38F"/>
                </a:solidFill>
                <a:latin typeface="Open Sans Bold" charset="0"/>
                <a:ea typeface="ＭＳ Ｐゴシック" charset="0"/>
                <a:cs typeface="Open Sans Bold" charset="0"/>
                <a:sym typeface="Open Sans Bold" charset="0"/>
              </a:rPr>
              <a:t>an opinion</a:t>
            </a:r>
          </a:p>
        </p:txBody>
      </p:sp>
      <p:sp>
        <p:nvSpPr>
          <p:cNvPr id="2" name="Rectangle 1">
            <a:extLst>
              <a:ext uri="{FF2B5EF4-FFF2-40B4-BE49-F238E27FC236}">
                <a16:creationId xmlns:a16="http://schemas.microsoft.com/office/drawing/2014/main" id="{D22C95AF-02AE-4C4F-997C-2AD5084E646A}"/>
              </a:ext>
            </a:extLst>
          </p:cNvPr>
          <p:cNvSpPr/>
          <p:nvPr/>
        </p:nvSpPr>
        <p:spPr>
          <a:xfrm>
            <a:off x="7769106" y="2057400"/>
            <a:ext cx="7483331" cy="1148199"/>
          </a:xfrm>
          <a:prstGeom prst="rect">
            <a:avLst/>
          </a:prstGeom>
        </p:spPr>
        <p:txBody>
          <a:bodyPr wrap="none">
            <a:spAutoFit/>
          </a:bodyPr>
          <a:lstStyle/>
          <a:p>
            <a:pPr>
              <a:lnSpc>
                <a:spcPct val="70000"/>
              </a:lnSpc>
            </a:pPr>
            <a:r>
              <a:rPr lang="en-US" sz="9600" dirty="0">
                <a:solidFill>
                  <a:srgbClr val="CDCDCD"/>
                </a:solidFill>
                <a:latin typeface="Apple Chancery" panose="03020702040506060504" pitchFamily="66" charset="-79"/>
                <a:ea typeface="ＭＳ Ｐゴシック" charset="0"/>
                <a:cs typeface="Apple Chancery" panose="03020702040506060504" pitchFamily="66" charset="-79"/>
                <a:sym typeface="Open Sans Light" charset="0"/>
              </a:rPr>
              <a:t>We Can Help</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F1AC1D-AD56-4239-B2E8-384AABA7D18C}"/>
              </a:ext>
            </a:extLst>
          </p:cNvPr>
          <p:cNvSpPr/>
          <p:nvPr/>
        </p:nvSpPr>
        <p:spPr>
          <a:xfrm>
            <a:off x="7924800" y="5867400"/>
            <a:ext cx="8190064" cy="1148199"/>
          </a:xfrm>
          <a:prstGeom prst="rect">
            <a:avLst/>
          </a:prstGeom>
        </p:spPr>
        <p:txBody>
          <a:bodyPr wrap="none">
            <a:spAutoFit/>
          </a:bodyPr>
          <a:lstStyle/>
          <a:p>
            <a:pPr>
              <a:lnSpc>
                <a:spcPct val="70000"/>
              </a:lnSpc>
            </a:pPr>
            <a:r>
              <a:rPr lang="en-US" sz="9600" dirty="0">
                <a:solidFill>
                  <a:srgbClr val="CDCDCD"/>
                </a:solidFill>
                <a:latin typeface="Apple Chancery" panose="03020702040506060504" pitchFamily="66" charset="-79"/>
                <a:ea typeface="ＭＳ Ｐゴシック" charset="0"/>
                <a:cs typeface="Apple Chancery" panose="03020702040506060504" pitchFamily="66" charset="-79"/>
                <a:sym typeface="Open Sans Light" charset="0"/>
              </a:rPr>
              <a:t>Demonstration</a:t>
            </a:r>
          </a:p>
        </p:txBody>
      </p:sp>
    </p:spTree>
    <p:extLst>
      <p:ext uri="{BB962C8B-B14F-4D97-AF65-F5344CB8AC3E}">
        <p14:creationId xmlns:p14="http://schemas.microsoft.com/office/powerpoint/2010/main" val="403079163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34887FBA-91BD-49BE-A46E-ABA84BDBC05F}"/>
              </a:ext>
            </a:extLst>
          </p:cNvPr>
          <p:cNvPicPr>
            <a:picLocks noGrp="1" noChangeAspect="1"/>
          </p:cNvPicPr>
          <p:nvPr>
            <p:ph idx="4294967295"/>
          </p:nvPr>
        </p:nvPicPr>
        <p:blipFill>
          <a:blip r:embed="rId2"/>
          <a:stretch>
            <a:fillRect/>
          </a:stretch>
        </p:blipFill>
        <p:spPr>
          <a:xfrm>
            <a:off x="7467600" y="533400"/>
            <a:ext cx="10580687" cy="13721279"/>
          </a:xfrm>
          <a:prstGeom prst="rect">
            <a:avLst/>
          </a:prstGeom>
        </p:spPr>
      </p:pic>
    </p:spTree>
    <p:extLst>
      <p:ext uri="{BB962C8B-B14F-4D97-AF65-F5344CB8AC3E}">
        <p14:creationId xmlns:p14="http://schemas.microsoft.com/office/powerpoint/2010/main" val="202386586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5" name="Group 3"/>
          <p:cNvGrpSpPr>
            <a:grpSpLocks/>
          </p:cNvGrpSpPr>
          <p:nvPr/>
        </p:nvGrpSpPr>
        <p:grpSpPr bwMode="auto">
          <a:xfrm>
            <a:off x="7981950" y="954894"/>
            <a:ext cx="7193460" cy="1136650"/>
            <a:chOff x="0" y="58"/>
            <a:chExt cx="4530" cy="716"/>
          </a:xfrm>
        </p:grpSpPr>
        <p:sp>
          <p:nvSpPr>
            <p:cNvPr id="38913" name="Rectangle 1"/>
            <p:cNvSpPr>
              <a:spLocks/>
            </p:cNvSpPr>
            <p:nvPr/>
          </p:nvSpPr>
          <p:spPr bwMode="auto">
            <a:xfrm>
              <a:off x="0" y="58"/>
              <a:ext cx="4530" cy="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Languages Used to Create Website</a:t>
              </a:r>
            </a:p>
          </p:txBody>
        </p:sp>
        <p:sp>
          <p:nvSpPr>
            <p:cNvPr id="38914" name="Rectangle 2"/>
            <p:cNvSpPr>
              <a:spLocks/>
            </p:cNvSpPr>
            <p:nvPr/>
          </p:nvSpPr>
          <p:spPr bwMode="auto">
            <a:xfrm>
              <a:off x="5" y="483"/>
              <a:ext cx="0"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endParaRPr lang="en-US" sz="3000" dirty="0">
                <a:solidFill>
                  <a:srgbClr val="FFFFFF"/>
                </a:solidFill>
                <a:latin typeface="Open Sans Light" charset="0"/>
                <a:ea typeface="ＭＳ Ｐゴシック" charset="0"/>
                <a:cs typeface="Open Sans Light" charset="0"/>
                <a:sym typeface="Open Sans Light" charset="0"/>
              </a:endParaRPr>
            </a:p>
          </p:txBody>
        </p:sp>
      </p:grpSp>
      <p:sp>
        <p:nvSpPr>
          <p:cNvPr id="38917" name="AutoShape 5"/>
          <p:cNvSpPr>
            <a:spLocks/>
          </p:cNvSpPr>
          <p:nvPr/>
        </p:nvSpPr>
        <p:spPr bwMode="auto">
          <a:xfrm>
            <a:off x="4922837" y="7377113"/>
            <a:ext cx="4824413" cy="3362325"/>
          </a:xfrm>
          <a:custGeom>
            <a:avLst/>
            <a:gdLst/>
            <a:ahLst/>
            <a:cxnLst/>
            <a:rect l="0" t="0" r="r" b="b"/>
            <a:pathLst>
              <a:path w="21600" h="21600">
                <a:moveTo>
                  <a:pt x="0" y="21600"/>
                </a:moveTo>
                <a:lnTo>
                  <a:pt x="13907" y="21600"/>
                </a:lnTo>
                <a:lnTo>
                  <a:pt x="21600" y="0"/>
                </a:lnTo>
                <a:lnTo>
                  <a:pt x="7693" y="0"/>
                </a:lnTo>
                <a:cubicBezTo>
                  <a:pt x="7693" y="0"/>
                  <a:pt x="0" y="21600"/>
                  <a:pt x="0" y="21600"/>
                </a:cubicBezTo>
                <a:close/>
                <a:moveTo>
                  <a:pt x="0" y="21600"/>
                </a:moveTo>
              </a:path>
            </a:pathLst>
          </a:custGeom>
          <a:solidFill>
            <a:srgbClr val="7BCBB6"/>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endParaRPr lang="en-US"/>
          </a:p>
        </p:txBody>
      </p:sp>
      <p:sp>
        <p:nvSpPr>
          <p:cNvPr id="38918" name="Rectangle 6"/>
          <p:cNvSpPr>
            <a:spLocks/>
          </p:cNvSpPr>
          <p:nvPr/>
        </p:nvSpPr>
        <p:spPr bwMode="auto">
          <a:xfrm>
            <a:off x="6694487" y="7845425"/>
            <a:ext cx="2019300" cy="104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endParaRPr lang="en-US" sz="2700" dirty="0">
              <a:solidFill>
                <a:srgbClr val="FFFFFF"/>
              </a:solidFill>
              <a:latin typeface="Open Sans Bold" charset="0"/>
              <a:ea typeface="ＭＳ Ｐゴシック" charset="0"/>
              <a:cs typeface="Open Sans Bold" charset="0"/>
              <a:sym typeface="Open Sans Bold" charset="0"/>
            </a:endParaRPr>
          </a:p>
        </p:txBody>
      </p:sp>
      <p:sp>
        <p:nvSpPr>
          <p:cNvPr id="38920" name="AutoShape 8"/>
          <p:cNvSpPr>
            <a:spLocks/>
          </p:cNvSpPr>
          <p:nvPr/>
        </p:nvSpPr>
        <p:spPr bwMode="auto">
          <a:xfrm>
            <a:off x="8183562" y="7377113"/>
            <a:ext cx="4824413" cy="3362325"/>
          </a:xfrm>
          <a:custGeom>
            <a:avLst/>
            <a:gdLst/>
            <a:ahLst/>
            <a:cxnLst/>
            <a:rect l="0" t="0" r="r" b="b"/>
            <a:pathLst>
              <a:path w="21600" h="21600">
                <a:moveTo>
                  <a:pt x="0" y="21600"/>
                </a:moveTo>
                <a:lnTo>
                  <a:pt x="13907" y="21600"/>
                </a:lnTo>
                <a:lnTo>
                  <a:pt x="21600" y="0"/>
                </a:lnTo>
                <a:lnTo>
                  <a:pt x="7693" y="0"/>
                </a:lnTo>
                <a:cubicBezTo>
                  <a:pt x="7693" y="0"/>
                  <a:pt x="0" y="21600"/>
                  <a:pt x="0" y="21600"/>
                </a:cubicBezTo>
                <a:close/>
                <a:moveTo>
                  <a:pt x="0" y="21600"/>
                </a:moveTo>
              </a:path>
            </a:pathLst>
          </a:custGeom>
          <a:solidFill>
            <a:srgbClr val="19C38F"/>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endParaRPr lang="en-US"/>
          </a:p>
        </p:txBody>
      </p:sp>
      <p:sp>
        <p:nvSpPr>
          <p:cNvPr id="38921" name="Rectangle 9"/>
          <p:cNvSpPr>
            <a:spLocks/>
          </p:cNvSpPr>
          <p:nvPr/>
        </p:nvSpPr>
        <p:spPr bwMode="auto">
          <a:xfrm>
            <a:off x="9958387" y="7832725"/>
            <a:ext cx="2019300" cy="104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endParaRPr lang="en-US" sz="2700" dirty="0">
              <a:solidFill>
                <a:srgbClr val="FFFFFF"/>
              </a:solidFill>
              <a:latin typeface="Open Sans Bold" charset="0"/>
              <a:ea typeface="ＭＳ Ｐゴシック" charset="0"/>
              <a:cs typeface="Open Sans Bold" charset="0"/>
              <a:sym typeface="Open Sans Bold" charset="0"/>
            </a:endParaRPr>
          </a:p>
        </p:txBody>
      </p:sp>
      <p:sp>
        <p:nvSpPr>
          <p:cNvPr id="38923" name="AutoShape 11"/>
          <p:cNvSpPr>
            <a:spLocks/>
          </p:cNvSpPr>
          <p:nvPr/>
        </p:nvSpPr>
        <p:spPr bwMode="auto">
          <a:xfrm>
            <a:off x="11444287" y="7377113"/>
            <a:ext cx="4824413" cy="3362325"/>
          </a:xfrm>
          <a:custGeom>
            <a:avLst/>
            <a:gdLst/>
            <a:ahLst/>
            <a:cxnLst/>
            <a:rect l="0" t="0" r="r" b="b"/>
            <a:pathLst>
              <a:path w="21600" h="21600">
                <a:moveTo>
                  <a:pt x="0" y="21600"/>
                </a:moveTo>
                <a:lnTo>
                  <a:pt x="13907" y="21600"/>
                </a:lnTo>
                <a:lnTo>
                  <a:pt x="21600" y="0"/>
                </a:lnTo>
                <a:lnTo>
                  <a:pt x="7693" y="0"/>
                </a:lnTo>
                <a:cubicBezTo>
                  <a:pt x="7693" y="0"/>
                  <a:pt x="0" y="21600"/>
                  <a:pt x="0" y="21600"/>
                </a:cubicBezTo>
                <a:close/>
                <a:moveTo>
                  <a:pt x="0" y="21600"/>
                </a:moveTo>
              </a:path>
            </a:pathLst>
          </a:custGeom>
          <a:solidFill>
            <a:srgbClr val="3690E2"/>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endParaRPr lang="en-US"/>
          </a:p>
        </p:txBody>
      </p:sp>
      <p:sp>
        <p:nvSpPr>
          <p:cNvPr id="38924" name="Rectangle 12"/>
          <p:cNvSpPr>
            <a:spLocks/>
          </p:cNvSpPr>
          <p:nvPr/>
        </p:nvSpPr>
        <p:spPr bwMode="auto">
          <a:xfrm>
            <a:off x="13209587" y="7820025"/>
            <a:ext cx="2019300" cy="104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endParaRPr lang="en-US" sz="2700" dirty="0">
              <a:solidFill>
                <a:srgbClr val="FFFFFF"/>
              </a:solidFill>
              <a:latin typeface="Open Sans Bold" charset="0"/>
              <a:ea typeface="ＭＳ Ｐゴシック" charset="0"/>
              <a:cs typeface="Open Sans Bold" charset="0"/>
              <a:sym typeface="Open Sans Bold" charset="0"/>
            </a:endParaRPr>
          </a:p>
        </p:txBody>
      </p:sp>
      <p:sp>
        <p:nvSpPr>
          <p:cNvPr id="38926" name="AutoShape 14"/>
          <p:cNvSpPr>
            <a:spLocks/>
          </p:cNvSpPr>
          <p:nvPr/>
        </p:nvSpPr>
        <p:spPr bwMode="auto">
          <a:xfrm>
            <a:off x="1663700" y="7388225"/>
            <a:ext cx="4826000" cy="3362325"/>
          </a:xfrm>
          <a:custGeom>
            <a:avLst/>
            <a:gdLst/>
            <a:ahLst/>
            <a:cxnLst/>
            <a:rect l="0" t="0" r="r" b="b"/>
            <a:pathLst>
              <a:path w="21600" h="21600">
                <a:moveTo>
                  <a:pt x="0" y="21600"/>
                </a:moveTo>
                <a:lnTo>
                  <a:pt x="13907" y="21600"/>
                </a:lnTo>
                <a:lnTo>
                  <a:pt x="21600" y="0"/>
                </a:lnTo>
                <a:lnTo>
                  <a:pt x="7693" y="0"/>
                </a:lnTo>
                <a:cubicBezTo>
                  <a:pt x="7693" y="0"/>
                  <a:pt x="0" y="21600"/>
                  <a:pt x="0" y="21600"/>
                </a:cubicBezTo>
                <a:close/>
                <a:moveTo>
                  <a:pt x="0" y="21600"/>
                </a:moveTo>
              </a:path>
            </a:pathLst>
          </a:custGeom>
          <a:solidFill>
            <a:srgbClr val="B8BBC5"/>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endParaRPr lang="en-US"/>
          </a:p>
        </p:txBody>
      </p:sp>
      <p:sp>
        <p:nvSpPr>
          <p:cNvPr id="38927" name="Rectangle 15"/>
          <p:cNvSpPr>
            <a:spLocks/>
          </p:cNvSpPr>
          <p:nvPr/>
        </p:nvSpPr>
        <p:spPr bwMode="auto">
          <a:xfrm>
            <a:off x="3443287" y="7845425"/>
            <a:ext cx="2019300" cy="104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endParaRPr lang="en-US" sz="2700" dirty="0">
              <a:solidFill>
                <a:srgbClr val="FFFFFF"/>
              </a:solidFill>
              <a:latin typeface="Open Sans Bold" charset="0"/>
              <a:ea typeface="ＭＳ Ｐゴシック" charset="0"/>
              <a:cs typeface="Open Sans Bold" charset="0"/>
              <a:sym typeface="Open Sans Bold" charset="0"/>
            </a:endParaRPr>
          </a:p>
        </p:txBody>
      </p:sp>
      <p:sp>
        <p:nvSpPr>
          <p:cNvPr id="38932" name="Rectangle 20"/>
          <p:cNvSpPr>
            <a:spLocks/>
          </p:cNvSpPr>
          <p:nvPr/>
        </p:nvSpPr>
        <p:spPr bwMode="auto">
          <a:xfrm>
            <a:off x="22263100" y="12630150"/>
            <a:ext cx="461963"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rgbClr val="B3B3B3"/>
                </a:solidFill>
                <a:latin typeface="Open Sans Bold" charset="0"/>
                <a:ea typeface="ＭＳ Ｐゴシック" charset="0"/>
                <a:cs typeface="Open Sans Bold" charset="0"/>
                <a:sym typeface="Open Sans Bold" charset="0"/>
              </a:rPr>
              <a:t>32</a:t>
            </a:r>
          </a:p>
        </p:txBody>
      </p:sp>
      <p:sp>
        <p:nvSpPr>
          <p:cNvPr id="22" name="AutoShape 5"/>
          <p:cNvSpPr>
            <a:spLocks/>
          </p:cNvSpPr>
          <p:nvPr/>
        </p:nvSpPr>
        <p:spPr bwMode="auto">
          <a:xfrm flipH="1">
            <a:off x="4935537" y="4027488"/>
            <a:ext cx="4824413" cy="3362325"/>
          </a:xfrm>
          <a:custGeom>
            <a:avLst/>
            <a:gdLst/>
            <a:ahLst/>
            <a:cxnLst/>
            <a:rect l="0" t="0" r="r" b="b"/>
            <a:pathLst>
              <a:path w="21600" h="21600">
                <a:moveTo>
                  <a:pt x="0" y="21600"/>
                </a:moveTo>
                <a:lnTo>
                  <a:pt x="13907" y="21600"/>
                </a:lnTo>
                <a:lnTo>
                  <a:pt x="21600" y="0"/>
                </a:lnTo>
                <a:lnTo>
                  <a:pt x="7693" y="0"/>
                </a:lnTo>
                <a:cubicBezTo>
                  <a:pt x="7693" y="0"/>
                  <a:pt x="0" y="21600"/>
                  <a:pt x="0" y="21600"/>
                </a:cubicBezTo>
                <a:close/>
                <a:moveTo>
                  <a:pt x="0" y="21600"/>
                </a:moveTo>
              </a:path>
            </a:pathLst>
          </a:custGeom>
          <a:solidFill>
            <a:srgbClr val="7F7F7F"/>
          </a:solidFill>
          <a:ln>
            <a:noFill/>
          </a:ln>
        </p:spPr>
        <p:txBody>
          <a:bodyPr lIns="0" tIns="0" rIns="0" bIns="0"/>
          <a:lstStyle/>
          <a:p>
            <a:endParaRPr lang="en-US"/>
          </a:p>
        </p:txBody>
      </p:sp>
      <p:sp>
        <p:nvSpPr>
          <p:cNvPr id="23" name="AutoShape 8"/>
          <p:cNvSpPr>
            <a:spLocks/>
          </p:cNvSpPr>
          <p:nvPr/>
        </p:nvSpPr>
        <p:spPr bwMode="auto">
          <a:xfrm flipH="1">
            <a:off x="8196262" y="4031192"/>
            <a:ext cx="4824413" cy="3362325"/>
          </a:xfrm>
          <a:custGeom>
            <a:avLst/>
            <a:gdLst/>
            <a:ahLst/>
            <a:cxnLst/>
            <a:rect l="0" t="0" r="r" b="b"/>
            <a:pathLst>
              <a:path w="21600" h="21600">
                <a:moveTo>
                  <a:pt x="0" y="21600"/>
                </a:moveTo>
                <a:lnTo>
                  <a:pt x="13907" y="21600"/>
                </a:lnTo>
                <a:lnTo>
                  <a:pt x="21600" y="0"/>
                </a:lnTo>
                <a:lnTo>
                  <a:pt x="7693" y="0"/>
                </a:lnTo>
                <a:cubicBezTo>
                  <a:pt x="7693" y="0"/>
                  <a:pt x="0" y="21600"/>
                  <a:pt x="0" y="21600"/>
                </a:cubicBezTo>
                <a:close/>
                <a:moveTo>
                  <a:pt x="0" y="21600"/>
                </a:moveTo>
              </a:path>
            </a:pathLst>
          </a:custGeom>
          <a:solidFill>
            <a:srgbClr val="7F7F7F"/>
          </a:solidFill>
          <a:ln>
            <a:noFill/>
          </a:ln>
        </p:spPr>
        <p:txBody>
          <a:bodyPr lIns="0" tIns="0" rIns="0" bIns="0"/>
          <a:lstStyle/>
          <a:p>
            <a:endParaRPr lang="en-US"/>
          </a:p>
        </p:txBody>
      </p:sp>
      <p:sp>
        <p:nvSpPr>
          <p:cNvPr id="24" name="AutoShape 11"/>
          <p:cNvSpPr>
            <a:spLocks/>
          </p:cNvSpPr>
          <p:nvPr/>
        </p:nvSpPr>
        <p:spPr bwMode="auto">
          <a:xfrm flipH="1">
            <a:off x="11456987" y="4034896"/>
            <a:ext cx="4824413" cy="3362325"/>
          </a:xfrm>
          <a:custGeom>
            <a:avLst/>
            <a:gdLst/>
            <a:ahLst/>
            <a:cxnLst/>
            <a:rect l="0" t="0" r="r" b="b"/>
            <a:pathLst>
              <a:path w="21600" h="21600">
                <a:moveTo>
                  <a:pt x="0" y="21600"/>
                </a:moveTo>
                <a:lnTo>
                  <a:pt x="13907" y="21600"/>
                </a:lnTo>
                <a:lnTo>
                  <a:pt x="21600" y="0"/>
                </a:lnTo>
                <a:lnTo>
                  <a:pt x="7693" y="0"/>
                </a:lnTo>
                <a:cubicBezTo>
                  <a:pt x="7693" y="0"/>
                  <a:pt x="0" y="21600"/>
                  <a:pt x="0" y="21600"/>
                </a:cubicBezTo>
                <a:close/>
                <a:moveTo>
                  <a:pt x="0" y="21600"/>
                </a:moveTo>
              </a:path>
            </a:pathLst>
          </a:custGeom>
          <a:solidFill>
            <a:srgbClr val="7F7F7F"/>
          </a:solidFill>
          <a:ln>
            <a:noFill/>
          </a:ln>
        </p:spPr>
        <p:txBody>
          <a:bodyPr lIns="0" tIns="0" rIns="0" bIns="0"/>
          <a:lstStyle/>
          <a:p>
            <a:endParaRPr lang="en-US"/>
          </a:p>
        </p:txBody>
      </p:sp>
      <p:sp>
        <p:nvSpPr>
          <p:cNvPr id="25" name="AutoShape 14"/>
          <p:cNvSpPr>
            <a:spLocks/>
          </p:cNvSpPr>
          <p:nvPr/>
        </p:nvSpPr>
        <p:spPr bwMode="auto">
          <a:xfrm flipH="1">
            <a:off x="1676400" y="4038600"/>
            <a:ext cx="4826000" cy="3362325"/>
          </a:xfrm>
          <a:custGeom>
            <a:avLst/>
            <a:gdLst/>
            <a:ahLst/>
            <a:cxnLst/>
            <a:rect l="0" t="0" r="r" b="b"/>
            <a:pathLst>
              <a:path w="21600" h="21600">
                <a:moveTo>
                  <a:pt x="0" y="21600"/>
                </a:moveTo>
                <a:lnTo>
                  <a:pt x="13907" y="21600"/>
                </a:lnTo>
                <a:lnTo>
                  <a:pt x="21600" y="0"/>
                </a:lnTo>
                <a:lnTo>
                  <a:pt x="7693" y="0"/>
                </a:lnTo>
                <a:cubicBezTo>
                  <a:pt x="7693" y="0"/>
                  <a:pt x="0" y="21600"/>
                  <a:pt x="0" y="21600"/>
                </a:cubicBezTo>
                <a:close/>
                <a:moveTo>
                  <a:pt x="0" y="21600"/>
                </a:moveTo>
              </a:path>
            </a:pathLst>
          </a:custGeom>
          <a:solidFill>
            <a:srgbClr val="7F7F7F"/>
          </a:solidFill>
          <a:ln>
            <a:noFill/>
          </a:ln>
        </p:spPr>
        <p:txBody>
          <a:bodyPr lIns="0" tIns="0" rIns="0" bIns="0"/>
          <a:lstStyle/>
          <a:p>
            <a:endParaRPr lang="en-US"/>
          </a:p>
        </p:txBody>
      </p:sp>
      <p:pic>
        <p:nvPicPr>
          <p:cNvPr id="2" name="Picture 1">
            <a:extLst>
              <a:ext uri="{FF2B5EF4-FFF2-40B4-BE49-F238E27FC236}">
                <a16:creationId xmlns:a16="http://schemas.microsoft.com/office/drawing/2014/main" id="{8923B01E-4289-D742-B473-7B8835517577}"/>
              </a:ext>
            </a:extLst>
          </p:cNvPr>
          <p:cNvPicPr>
            <a:picLocks noChangeAspect="1"/>
          </p:cNvPicPr>
          <p:nvPr/>
        </p:nvPicPr>
        <p:blipFill>
          <a:blip r:embed="rId2"/>
          <a:stretch>
            <a:fillRect/>
          </a:stretch>
        </p:blipFill>
        <p:spPr>
          <a:xfrm>
            <a:off x="2651021" y="4270168"/>
            <a:ext cx="2711657" cy="2711657"/>
          </a:xfrm>
          <a:prstGeom prst="rect">
            <a:avLst/>
          </a:prstGeom>
        </p:spPr>
      </p:pic>
      <p:pic>
        <p:nvPicPr>
          <p:cNvPr id="3" name="Picture 2">
            <a:extLst>
              <a:ext uri="{FF2B5EF4-FFF2-40B4-BE49-F238E27FC236}">
                <a16:creationId xmlns:a16="http://schemas.microsoft.com/office/drawing/2014/main" id="{864A489E-0754-6D48-8D69-B5C2CB92B0AE}"/>
              </a:ext>
            </a:extLst>
          </p:cNvPr>
          <p:cNvPicPr>
            <a:picLocks noChangeAspect="1"/>
          </p:cNvPicPr>
          <p:nvPr/>
        </p:nvPicPr>
        <p:blipFill>
          <a:blip r:embed="rId3"/>
          <a:stretch>
            <a:fillRect/>
          </a:stretch>
        </p:blipFill>
        <p:spPr>
          <a:xfrm>
            <a:off x="6639035" y="4427330"/>
            <a:ext cx="1737536" cy="2451408"/>
          </a:xfrm>
          <a:prstGeom prst="rect">
            <a:avLst/>
          </a:prstGeom>
        </p:spPr>
      </p:pic>
      <p:pic>
        <p:nvPicPr>
          <p:cNvPr id="4" name="Picture 3">
            <a:extLst>
              <a:ext uri="{FF2B5EF4-FFF2-40B4-BE49-F238E27FC236}">
                <a16:creationId xmlns:a16="http://schemas.microsoft.com/office/drawing/2014/main" id="{67D4B3C0-D705-E848-97CE-B991F6BFD859}"/>
              </a:ext>
            </a:extLst>
          </p:cNvPr>
          <p:cNvPicPr>
            <a:picLocks noChangeAspect="1"/>
          </p:cNvPicPr>
          <p:nvPr/>
        </p:nvPicPr>
        <p:blipFill>
          <a:blip r:embed="rId4"/>
          <a:stretch>
            <a:fillRect/>
          </a:stretch>
        </p:blipFill>
        <p:spPr>
          <a:xfrm>
            <a:off x="8457063" y="4557061"/>
            <a:ext cx="4360535" cy="2451408"/>
          </a:xfrm>
          <a:prstGeom prst="rect">
            <a:avLst/>
          </a:prstGeom>
        </p:spPr>
      </p:pic>
      <p:pic>
        <p:nvPicPr>
          <p:cNvPr id="5" name="Picture 4">
            <a:extLst>
              <a:ext uri="{FF2B5EF4-FFF2-40B4-BE49-F238E27FC236}">
                <a16:creationId xmlns:a16="http://schemas.microsoft.com/office/drawing/2014/main" id="{47501814-01C7-DA44-A168-5C333481C5F3}"/>
              </a:ext>
            </a:extLst>
          </p:cNvPr>
          <p:cNvPicPr>
            <a:picLocks noChangeAspect="1"/>
          </p:cNvPicPr>
          <p:nvPr/>
        </p:nvPicPr>
        <p:blipFill>
          <a:blip r:embed="rId5"/>
          <a:stretch>
            <a:fillRect/>
          </a:stretch>
        </p:blipFill>
        <p:spPr>
          <a:xfrm>
            <a:off x="12339761" y="4380970"/>
            <a:ext cx="2670175" cy="2670175"/>
          </a:xfrm>
          <a:prstGeom prst="rect">
            <a:avLst/>
          </a:prstGeom>
        </p:spPr>
      </p:pic>
      <p:pic>
        <p:nvPicPr>
          <p:cNvPr id="6" name="Picture 5">
            <a:extLst>
              <a:ext uri="{FF2B5EF4-FFF2-40B4-BE49-F238E27FC236}">
                <a16:creationId xmlns:a16="http://schemas.microsoft.com/office/drawing/2014/main" id="{1F43651E-01CD-814E-BE2B-D1F9D972C6D1}"/>
              </a:ext>
            </a:extLst>
          </p:cNvPr>
          <p:cNvPicPr>
            <a:picLocks noChangeAspect="1"/>
          </p:cNvPicPr>
          <p:nvPr/>
        </p:nvPicPr>
        <p:blipFill>
          <a:blip r:embed="rId6"/>
          <a:stretch>
            <a:fillRect/>
          </a:stretch>
        </p:blipFill>
        <p:spPr>
          <a:xfrm>
            <a:off x="3122237" y="8265179"/>
            <a:ext cx="1648201" cy="1648201"/>
          </a:xfrm>
          <a:prstGeom prst="rect">
            <a:avLst/>
          </a:prstGeom>
        </p:spPr>
      </p:pic>
      <p:pic>
        <p:nvPicPr>
          <p:cNvPr id="7" name="Picture 6">
            <a:extLst>
              <a:ext uri="{FF2B5EF4-FFF2-40B4-BE49-F238E27FC236}">
                <a16:creationId xmlns:a16="http://schemas.microsoft.com/office/drawing/2014/main" id="{5E2F38FD-3227-E545-9FB3-B526A7EBFF15}"/>
              </a:ext>
            </a:extLst>
          </p:cNvPr>
          <p:cNvPicPr>
            <a:picLocks noChangeAspect="1"/>
          </p:cNvPicPr>
          <p:nvPr/>
        </p:nvPicPr>
        <p:blipFill>
          <a:blip r:embed="rId7"/>
          <a:stretch>
            <a:fillRect/>
          </a:stretch>
        </p:blipFill>
        <p:spPr>
          <a:xfrm>
            <a:off x="6246372" y="8265179"/>
            <a:ext cx="1924490" cy="1924490"/>
          </a:xfrm>
          <a:prstGeom prst="rect">
            <a:avLst/>
          </a:prstGeom>
        </p:spPr>
      </p:pic>
      <p:pic>
        <p:nvPicPr>
          <p:cNvPr id="8" name="Picture 7">
            <a:extLst>
              <a:ext uri="{FF2B5EF4-FFF2-40B4-BE49-F238E27FC236}">
                <a16:creationId xmlns:a16="http://schemas.microsoft.com/office/drawing/2014/main" id="{90E2E7E7-F2F2-CC46-87A6-4C1864F75DED}"/>
              </a:ext>
            </a:extLst>
          </p:cNvPr>
          <p:cNvPicPr>
            <a:picLocks noChangeAspect="1"/>
          </p:cNvPicPr>
          <p:nvPr/>
        </p:nvPicPr>
        <p:blipFill>
          <a:blip r:embed="rId8"/>
          <a:stretch>
            <a:fillRect/>
          </a:stretch>
        </p:blipFill>
        <p:spPr>
          <a:xfrm>
            <a:off x="9099549" y="8696325"/>
            <a:ext cx="2442791" cy="1325763"/>
          </a:xfrm>
          <a:prstGeom prst="rect">
            <a:avLst/>
          </a:prstGeom>
        </p:spPr>
      </p:pic>
      <p:pic>
        <p:nvPicPr>
          <p:cNvPr id="9" name="Picture 8">
            <a:extLst>
              <a:ext uri="{FF2B5EF4-FFF2-40B4-BE49-F238E27FC236}">
                <a16:creationId xmlns:a16="http://schemas.microsoft.com/office/drawing/2014/main" id="{E87DA8F9-3873-604B-AD3E-8EF824C1965F}"/>
              </a:ext>
            </a:extLst>
          </p:cNvPr>
          <p:cNvPicPr>
            <a:picLocks noChangeAspect="1"/>
          </p:cNvPicPr>
          <p:nvPr/>
        </p:nvPicPr>
        <p:blipFill>
          <a:blip r:embed="rId9"/>
          <a:stretch>
            <a:fillRect/>
          </a:stretch>
        </p:blipFill>
        <p:spPr>
          <a:xfrm>
            <a:off x="12345301" y="8449329"/>
            <a:ext cx="2750384" cy="1402696"/>
          </a:xfrm>
          <a:prstGeom prst="rect">
            <a:avLst/>
          </a:prstGeom>
        </p:spPr>
      </p:pic>
      <p:sp>
        <p:nvSpPr>
          <p:cNvPr id="30" name="AutoShape 11">
            <a:extLst>
              <a:ext uri="{FF2B5EF4-FFF2-40B4-BE49-F238E27FC236}">
                <a16:creationId xmlns:a16="http://schemas.microsoft.com/office/drawing/2014/main" id="{F025150A-AA42-4612-B6C4-4F6D0C317A72}"/>
              </a:ext>
            </a:extLst>
          </p:cNvPr>
          <p:cNvSpPr>
            <a:spLocks/>
          </p:cNvSpPr>
          <p:nvPr/>
        </p:nvSpPr>
        <p:spPr bwMode="auto">
          <a:xfrm flipH="1">
            <a:off x="14689137" y="4038600"/>
            <a:ext cx="4824413" cy="3362325"/>
          </a:xfrm>
          <a:custGeom>
            <a:avLst/>
            <a:gdLst/>
            <a:ahLst/>
            <a:cxnLst/>
            <a:rect l="0" t="0" r="r" b="b"/>
            <a:pathLst>
              <a:path w="21600" h="21600">
                <a:moveTo>
                  <a:pt x="0" y="21600"/>
                </a:moveTo>
                <a:lnTo>
                  <a:pt x="13907" y="21600"/>
                </a:lnTo>
                <a:lnTo>
                  <a:pt x="21600" y="0"/>
                </a:lnTo>
                <a:lnTo>
                  <a:pt x="7693" y="0"/>
                </a:lnTo>
                <a:cubicBezTo>
                  <a:pt x="7693" y="0"/>
                  <a:pt x="0" y="21600"/>
                  <a:pt x="0" y="21600"/>
                </a:cubicBezTo>
                <a:close/>
                <a:moveTo>
                  <a:pt x="0" y="21600"/>
                </a:moveTo>
              </a:path>
            </a:pathLst>
          </a:custGeom>
          <a:solidFill>
            <a:srgbClr val="7F7F7F"/>
          </a:solidFill>
          <a:ln>
            <a:noFill/>
          </a:ln>
        </p:spPr>
        <p:txBody>
          <a:bodyPr lIns="0" tIns="0" rIns="0" bIns="0"/>
          <a:lstStyle/>
          <a:p>
            <a:endParaRPr lang="en-US"/>
          </a:p>
        </p:txBody>
      </p:sp>
      <p:sp>
        <p:nvSpPr>
          <p:cNvPr id="31" name="AutoShape 11">
            <a:extLst>
              <a:ext uri="{FF2B5EF4-FFF2-40B4-BE49-F238E27FC236}">
                <a16:creationId xmlns:a16="http://schemas.microsoft.com/office/drawing/2014/main" id="{09891D2F-5417-43FF-9748-8C1EB27900A7}"/>
              </a:ext>
            </a:extLst>
          </p:cNvPr>
          <p:cNvSpPr>
            <a:spLocks/>
          </p:cNvSpPr>
          <p:nvPr/>
        </p:nvSpPr>
        <p:spPr bwMode="auto">
          <a:xfrm>
            <a:off x="14689136" y="7393515"/>
            <a:ext cx="4824413" cy="3362325"/>
          </a:xfrm>
          <a:custGeom>
            <a:avLst/>
            <a:gdLst/>
            <a:ahLst/>
            <a:cxnLst/>
            <a:rect l="0" t="0" r="r" b="b"/>
            <a:pathLst>
              <a:path w="21600" h="21600">
                <a:moveTo>
                  <a:pt x="0" y="21600"/>
                </a:moveTo>
                <a:lnTo>
                  <a:pt x="13907" y="21600"/>
                </a:lnTo>
                <a:lnTo>
                  <a:pt x="21600" y="0"/>
                </a:lnTo>
                <a:lnTo>
                  <a:pt x="7693" y="0"/>
                </a:lnTo>
                <a:cubicBezTo>
                  <a:pt x="7693" y="0"/>
                  <a:pt x="0" y="21600"/>
                  <a:pt x="0" y="21600"/>
                </a:cubicBezTo>
                <a:close/>
                <a:moveTo>
                  <a:pt x="0" y="21600"/>
                </a:moveTo>
              </a:path>
            </a:pathLst>
          </a:custGeom>
          <a:solidFill>
            <a:srgbClr val="FFC000"/>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endParaRPr lang="en-US"/>
          </a:p>
        </p:txBody>
      </p:sp>
      <p:pic>
        <p:nvPicPr>
          <p:cNvPr id="3080" name="Picture 8" descr="Image result for sequelize">
            <a:extLst>
              <a:ext uri="{FF2B5EF4-FFF2-40B4-BE49-F238E27FC236}">
                <a16:creationId xmlns:a16="http://schemas.microsoft.com/office/drawing/2014/main" id="{E254BD00-53E6-4113-8BB0-EB67AF40AE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74204" y="4378695"/>
            <a:ext cx="2670175" cy="2670175"/>
          </a:xfrm>
          <a:prstGeom prst="rect">
            <a:avLst/>
          </a:prstGeom>
          <a:noFill/>
          <a:extLst>
            <a:ext uri="{909E8E84-426E-40DD-AFC4-6F175D3DCCD1}">
              <a14:hiddenFill xmlns:a14="http://schemas.microsoft.com/office/drawing/2010/main">
                <a:solidFill>
                  <a:srgbClr val="FFFFFF"/>
                </a:solidFill>
              </a14:hiddenFill>
            </a:ext>
          </a:extLst>
        </p:spPr>
      </p:pic>
      <p:sp>
        <p:nvSpPr>
          <p:cNvPr id="36" name="AutoShape 11">
            <a:extLst>
              <a:ext uri="{FF2B5EF4-FFF2-40B4-BE49-F238E27FC236}">
                <a16:creationId xmlns:a16="http://schemas.microsoft.com/office/drawing/2014/main" id="{45EA6A19-4FD1-4432-8CDE-956D2C01DE60}"/>
              </a:ext>
            </a:extLst>
          </p:cNvPr>
          <p:cNvSpPr>
            <a:spLocks/>
          </p:cNvSpPr>
          <p:nvPr/>
        </p:nvSpPr>
        <p:spPr bwMode="auto">
          <a:xfrm>
            <a:off x="17937162" y="7397220"/>
            <a:ext cx="4824413" cy="3362325"/>
          </a:xfrm>
          <a:custGeom>
            <a:avLst/>
            <a:gdLst/>
            <a:ahLst/>
            <a:cxnLst/>
            <a:rect l="0" t="0" r="r" b="b"/>
            <a:pathLst>
              <a:path w="21600" h="21600">
                <a:moveTo>
                  <a:pt x="0" y="21600"/>
                </a:moveTo>
                <a:lnTo>
                  <a:pt x="13907" y="21600"/>
                </a:lnTo>
                <a:lnTo>
                  <a:pt x="21600" y="0"/>
                </a:lnTo>
                <a:lnTo>
                  <a:pt x="7693" y="0"/>
                </a:lnTo>
                <a:cubicBezTo>
                  <a:pt x="7693" y="0"/>
                  <a:pt x="0" y="21600"/>
                  <a:pt x="0" y="21600"/>
                </a:cubicBezTo>
                <a:close/>
                <a:moveTo>
                  <a:pt x="0" y="21600"/>
                </a:moveTo>
              </a:path>
            </a:pathLst>
          </a:custGeom>
          <a:solidFill>
            <a:srgbClr val="C00000"/>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lstStyle/>
          <a:p>
            <a:endParaRPr lang="en-US"/>
          </a:p>
        </p:txBody>
      </p:sp>
      <p:sp>
        <p:nvSpPr>
          <p:cNvPr id="37" name="AutoShape 11">
            <a:extLst>
              <a:ext uri="{FF2B5EF4-FFF2-40B4-BE49-F238E27FC236}">
                <a16:creationId xmlns:a16="http://schemas.microsoft.com/office/drawing/2014/main" id="{7208178E-230D-48CA-B594-A17004D21950}"/>
              </a:ext>
            </a:extLst>
          </p:cNvPr>
          <p:cNvSpPr>
            <a:spLocks/>
          </p:cNvSpPr>
          <p:nvPr/>
        </p:nvSpPr>
        <p:spPr bwMode="auto">
          <a:xfrm flipH="1">
            <a:off x="17937162" y="4027488"/>
            <a:ext cx="4824413" cy="3362325"/>
          </a:xfrm>
          <a:custGeom>
            <a:avLst/>
            <a:gdLst/>
            <a:ahLst/>
            <a:cxnLst/>
            <a:rect l="0" t="0" r="r" b="b"/>
            <a:pathLst>
              <a:path w="21600" h="21600">
                <a:moveTo>
                  <a:pt x="0" y="21600"/>
                </a:moveTo>
                <a:lnTo>
                  <a:pt x="13907" y="21600"/>
                </a:lnTo>
                <a:lnTo>
                  <a:pt x="21600" y="0"/>
                </a:lnTo>
                <a:lnTo>
                  <a:pt x="7693" y="0"/>
                </a:lnTo>
                <a:cubicBezTo>
                  <a:pt x="7693" y="0"/>
                  <a:pt x="0" y="21600"/>
                  <a:pt x="0" y="21600"/>
                </a:cubicBezTo>
                <a:close/>
                <a:moveTo>
                  <a:pt x="0" y="21600"/>
                </a:moveTo>
              </a:path>
            </a:pathLst>
          </a:custGeom>
          <a:solidFill>
            <a:srgbClr val="7F7F7F"/>
          </a:solidFill>
          <a:ln>
            <a:noFill/>
          </a:ln>
        </p:spPr>
        <p:txBody>
          <a:bodyPr lIns="0" tIns="0" rIns="0" bIns="0"/>
          <a:lstStyle/>
          <a:p>
            <a:endParaRPr lang="en-US"/>
          </a:p>
        </p:txBody>
      </p:sp>
      <p:pic>
        <p:nvPicPr>
          <p:cNvPr id="3082" name="Picture 10" descr="Image result for passport js">
            <a:extLst>
              <a:ext uri="{FF2B5EF4-FFF2-40B4-BE49-F238E27FC236}">
                <a16:creationId xmlns:a16="http://schemas.microsoft.com/office/drawing/2014/main" id="{AB10A7FA-0B5B-448A-84FE-FBD839D311B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409705" y="4830265"/>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node">
            <a:extLst>
              <a:ext uri="{FF2B5EF4-FFF2-40B4-BE49-F238E27FC236}">
                <a16:creationId xmlns:a16="http://schemas.microsoft.com/office/drawing/2014/main" id="{ED9F3DA7-A92B-4754-92EA-D1D18083548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000098" y="807911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express.js">
            <a:extLst>
              <a:ext uri="{FF2B5EF4-FFF2-40B4-BE49-F238E27FC236}">
                <a16:creationId xmlns:a16="http://schemas.microsoft.com/office/drawing/2014/main" id="{6F5229B4-5D94-43A4-BA57-F95670EC09E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295405" y="8006820"/>
            <a:ext cx="2133600" cy="2143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22" name="Group 10"/>
          <p:cNvGrpSpPr>
            <a:grpSpLocks/>
          </p:cNvGrpSpPr>
          <p:nvPr/>
        </p:nvGrpSpPr>
        <p:grpSpPr bwMode="auto">
          <a:xfrm>
            <a:off x="1911106" y="4157330"/>
            <a:ext cx="3756025" cy="7731712"/>
            <a:chOff x="0" y="0"/>
            <a:chExt cx="2672" cy="5123"/>
          </a:xfrm>
        </p:grpSpPr>
        <p:grpSp>
          <p:nvGrpSpPr>
            <p:cNvPr id="13317" name="Group 5"/>
            <p:cNvGrpSpPr>
              <a:grpSpLocks/>
            </p:cNvGrpSpPr>
            <p:nvPr/>
          </p:nvGrpSpPr>
          <p:grpSpPr bwMode="auto">
            <a:xfrm>
              <a:off x="0" y="0"/>
              <a:ext cx="2672" cy="2672"/>
              <a:chOff x="0" y="0"/>
              <a:chExt cx="2672" cy="2672"/>
            </a:xfrm>
          </p:grpSpPr>
          <p:sp>
            <p:nvSpPr>
              <p:cNvPr id="13313" name="Oval 1"/>
              <p:cNvSpPr>
                <a:spLocks/>
              </p:cNvSpPr>
              <p:nvPr/>
            </p:nvSpPr>
            <p:spPr bwMode="auto">
              <a:xfrm>
                <a:off x="0" y="0"/>
                <a:ext cx="2672" cy="2672"/>
              </a:xfrm>
              <a:prstGeom prst="ellipse">
                <a:avLst/>
              </a:prstGeom>
              <a:gradFill rotWithShape="0">
                <a:gsLst>
                  <a:gs pos="0">
                    <a:srgbClr val="B292DE"/>
                  </a:gs>
                  <a:gs pos="26312">
                    <a:srgbClr val="8C99E0"/>
                  </a:gs>
                  <a:gs pos="50258">
                    <a:srgbClr val="65A0E2"/>
                  </a:gs>
                  <a:gs pos="100000">
                    <a:srgbClr val="89D9C0"/>
                  </a:gs>
                </a:gsLst>
                <a:lin ang="16380000" scaled="1"/>
              </a:gradFill>
              <a:ln w="635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13314" name="Oval 2"/>
              <p:cNvSpPr>
                <a:spLocks/>
              </p:cNvSpPr>
              <p:nvPr/>
            </p:nvSpPr>
            <p:spPr bwMode="auto">
              <a:xfrm>
                <a:off x="50" y="58"/>
                <a:ext cx="2563" cy="2563"/>
              </a:xfrm>
              <a:prstGeom prst="ellipse">
                <a:avLst/>
              </a:prstGeom>
              <a:solidFill>
                <a:srgbClr val="212225"/>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13315" name="Oval 3"/>
              <p:cNvSpPr>
                <a:spLocks/>
              </p:cNvSpPr>
              <p:nvPr/>
            </p:nvSpPr>
            <p:spPr bwMode="auto">
              <a:xfrm>
                <a:off x="214" y="214"/>
                <a:ext cx="2243" cy="2243"/>
              </a:xfrm>
              <a:prstGeom prst="ellipse">
                <a:avLst/>
              </a:prstGeom>
              <a:solidFill>
                <a:srgbClr val="E6E6E6"/>
              </a:solidFill>
              <a:ln w="25400" cap="flat">
                <a:solidFill>
                  <a:schemeClr val="tx1">
                    <a:alpha val="0"/>
                  </a:schemeClr>
                </a:solidFill>
                <a:prstDash val="solid"/>
                <a:miter lim="800000"/>
                <a:headEnd type="none" w="med" len="med"/>
                <a:tailEnd type="none" w="med" len="med"/>
              </a:ln>
              <a:effectLst>
                <a:outerShdw blurRad="127000" algn="ctr" rotWithShape="0">
                  <a:schemeClr val="bg2">
                    <a:alpha val="10999"/>
                  </a:schemeClr>
                </a:outerShdw>
              </a:effectLst>
            </p:spPr>
            <p:txBody>
              <a:bodyPr lIns="0" tIns="0" rIns="0" bIns="0"/>
              <a:lstStyle/>
              <a:p>
                <a:endParaRPr lang="en-US"/>
              </a:p>
            </p:txBody>
          </p:sp>
        </p:grpSp>
        <p:sp>
          <p:nvSpPr>
            <p:cNvPr id="13318" name="Rectangle 6"/>
            <p:cNvSpPr>
              <a:spLocks/>
            </p:cNvSpPr>
            <p:nvPr/>
          </p:nvSpPr>
          <p:spPr bwMode="auto">
            <a:xfrm>
              <a:off x="503" y="2821"/>
              <a:ext cx="1696"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solidFill>
                    <a:srgbClr val="CDCDCD"/>
                  </a:solidFill>
                  <a:latin typeface="Open Sans Bold" charset="0"/>
                  <a:ea typeface="ＭＳ Ｐゴシック" charset="0"/>
                  <a:cs typeface="Open Sans Bold" charset="0"/>
                  <a:sym typeface="Open Sans Bold" charset="0"/>
                </a:rPr>
                <a:t>Mark Sobchuk</a:t>
              </a:r>
              <a:endParaRPr lang="en-US" sz="3200" dirty="0">
                <a:solidFill>
                  <a:srgbClr val="CDCDCD"/>
                </a:solidFill>
                <a:latin typeface="Open Sans Light" charset="0"/>
                <a:ea typeface="ＭＳ Ｐゴシック" charset="0"/>
                <a:cs typeface="Open Sans Light" charset="0"/>
                <a:sym typeface="Open Sans Light" charset="0"/>
              </a:endParaRPr>
            </a:p>
          </p:txBody>
        </p:sp>
        <p:sp>
          <p:nvSpPr>
            <p:cNvPr id="13319" name="Line 7"/>
            <p:cNvSpPr>
              <a:spLocks noChangeShapeType="1"/>
            </p:cNvSpPr>
            <p:nvPr/>
          </p:nvSpPr>
          <p:spPr bwMode="auto">
            <a:xfrm>
              <a:off x="104" y="3824"/>
              <a:ext cx="2487" cy="0"/>
            </a:xfrm>
            <a:prstGeom prst="line">
              <a:avLst/>
            </a:prstGeom>
            <a:noFill/>
            <a:ln w="12700" cap="flat">
              <a:solidFill>
                <a:srgbClr val="CDCDCD"/>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3320" name="Rectangle 8"/>
            <p:cNvSpPr>
              <a:spLocks/>
            </p:cNvSpPr>
            <p:nvPr/>
          </p:nvSpPr>
          <p:spPr bwMode="auto">
            <a:xfrm>
              <a:off x="73" y="4003"/>
              <a:ext cx="2584" cy="11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r>
                <a:rPr lang="en-US" sz="2400" dirty="0" err="1">
                  <a:solidFill>
                    <a:srgbClr val="CDCDCD"/>
                  </a:solidFill>
                  <a:latin typeface="Open Sans Light" charset="0"/>
                  <a:ea typeface="ＭＳ Ｐゴシック" charset="0"/>
                  <a:cs typeface="Open Sans Light" charset="0"/>
                  <a:sym typeface="Open Sans Light" charset="0"/>
                </a:rPr>
                <a:t>Javascript</a:t>
              </a:r>
              <a:endParaRPr lang="en-US" sz="2400" dirty="0">
                <a:solidFill>
                  <a:srgbClr val="CDCDCD"/>
                </a:solidFill>
                <a:latin typeface="Open Sans Light" charset="0"/>
                <a:ea typeface="ＭＳ Ｐゴシック" charset="0"/>
                <a:cs typeface="Open Sans Light" charset="0"/>
                <a:sym typeface="Open Sans Light" charset="0"/>
              </a:endParaRPr>
            </a:p>
            <a:p>
              <a:r>
                <a:rPr lang="en-US" sz="2400" dirty="0">
                  <a:solidFill>
                    <a:srgbClr val="CDCDCD"/>
                  </a:solidFill>
                  <a:latin typeface="Open Sans Light" charset="0"/>
                  <a:ea typeface="ＭＳ Ｐゴシック" charset="0"/>
                  <a:cs typeface="Open Sans Light" charset="0"/>
                  <a:sym typeface="Open Sans Light" charset="0"/>
                </a:rPr>
                <a:t>Passport</a:t>
              </a:r>
            </a:p>
            <a:p>
              <a:r>
                <a:rPr lang="en-US" sz="2400" dirty="0">
                  <a:solidFill>
                    <a:srgbClr val="CDCDCD"/>
                  </a:solidFill>
                  <a:latin typeface="Open Sans Light" charset="0"/>
                  <a:ea typeface="ＭＳ Ｐゴシック" charset="0"/>
                  <a:cs typeface="Open Sans Light" charset="0"/>
                  <a:sym typeface="Open Sans Light" charset="0"/>
                </a:rPr>
                <a:t>Node</a:t>
              </a:r>
            </a:p>
            <a:p>
              <a:r>
                <a:rPr lang="en-US" sz="2400" dirty="0">
                  <a:solidFill>
                    <a:srgbClr val="CDCDCD"/>
                  </a:solidFill>
                  <a:latin typeface="Open Sans Light" charset="0"/>
                  <a:ea typeface="ＭＳ Ｐゴシック" charset="0"/>
                  <a:cs typeface="Open Sans Light" charset="0"/>
                  <a:sym typeface="Open Sans Light" charset="0"/>
                </a:rPr>
                <a:t>Express</a:t>
              </a:r>
            </a:p>
            <a:p>
              <a:r>
                <a:rPr lang="en-US" sz="2400" dirty="0" err="1">
                  <a:solidFill>
                    <a:srgbClr val="CDCDCD"/>
                  </a:solidFill>
                  <a:latin typeface="Open Sans Light" charset="0"/>
                  <a:ea typeface="ＭＳ Ｐゴシック" charset="0"/>
                  <a:cs typeface="Open Sans Light" charset="0"/>
                  <a:sym typeface="Open Sans Light" charset="0"/>
                </a:rPr>
                <a:t>Sequelize</a:t>
              </a:r>
              <a:endParaRPr lang="en-US" sz="2400" dirty="0">
                <a:solidFill>
                  <a:srgbClr val="CDCDCD"/>
                </a:solidFill>
                <a:latin typeface="Open Sans Light" charset="0"/>
                <a:ea typeface="ＭＳ Ｐゴシック" charset="0"/>
                <a:cs typeface="Open Sans Light" charset="0"/>
                <a:sym typeface="Open Sans Light" charset="0"/>
              </a:endParaRPr>
            </a:p>
          </p:txBody>
        </p:sp>
        <p:sp>
          <p:nvSpPr>
            <p:cNvPr id="13321" name="AutoShape 9"/>
            <p:cNvSpPr>
              <a:spLocks/>
            </p:cNvSpPr>
            <p:nvPr/>
          </p:nvSpPr>
          <p:spPr bwMode="auto">
            <a:xfrm>
              <a:off x="853" y="3253"/>
              <a:ext cx="988" cy="392"/>
            </a:xfrm>
            <a:prstGeom prst="roundRect">
              <a:avLst>
                <a:gd name="adj" fmla="val 15755"/>
              </a:avLst>
            </a:prstGeom>
            <a:noFill/>
            <a:ln w="25400" cap="flat">
              <a:solidFill>
                <a:srgbClr val="3690E2"/>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p>
              <a:r>
                <a:rPr lang="en-US" sz="2400" dirty="0">
                  <a:solidFill>
                    <a:srgbClr val="3690E2"/>
                  </a:solidFill>
                  <a:latin typeface="Source Sans Pro" charset="0"/>
                  <a:ea typeface="ＭＳ Ｐゴシック" charset="0"/>
                  <a:cs typeface="Source Sans Pro" charset="0"/>
                  <a:sym typeface="Source Sans Pro" charset="0"/>
                </a:rPr>
                <a:t>Developer</a:t>
              </a:r>
            </a:p>
          </p:txBody>
        </p:sp>
      </p:grpSp>
      <p:sp>
        <p:nvSpPr>
          <p:cNvPr id="13341" name="Rectangle 29"/>
          <p:cNvSpPr>
            <a:spLocks/>
          </p:cNvSpPr>
          <p:nvPr/>
        </p:nvSpPr>
        <p:spPr bwMode="auto">
          <a:xfrm>
            <a:off x="9220200" y="1143000"/>
            <a:ext cx="4950586"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4000" dirty="0">
                <a:solidFill>
                  <a:srgbClr val="FFFFFF"/>
                </a:solidFill>
                <a:latin typeface="Open Sans Bold" charset="0"/>
                <a:ea typeface="ＭＳ Ｐゴシック" charset="0"/>
                <a:cs typeface="Open Sans Bold" charset="0"/>
                <a:sym typeface="Open Sans Bold" charset="0"/>
              </a:rPr>
              <a:t>Meet The Developers</a:t>
            </a:r>
          </a:p>
        </p:txBody>
      </p:sp>
      <p:sp>
        <p:nvSpPr>
          <p:cNvPr id="13343" name="Rectangle 31"/>
          <p:cNvSpPr>
            <a:spLocks/>
          </p:cNvSpPr>
          <p:nvPr/>
        </p:nvSpPr>
        <p:spPr bwMode="auto">
          <a:xfrm>
            <a:off x="22263100" y="12630150"/>
            <a:ext cx="461963"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rgbClr val="B3B3B3"/>
                </a:solidFill>
                <a:latin typeface="Open Sans Bold" charset="0"/>
                <a:ea typeface="ＭＳ Ｐゴシック" charset="0"/>
                <a:cs typeface="Open Sans Bold" charset="0"/>
                <a:sym typeface="Open Sans Bold" charset="0"/>
              </a:rPr>
              <a:t>07</a:t>
            </a:r>
          </a:p>
        </p:txBody>
      </p:sp>
      <p:grpSp>
        <p:nvGrpSpPr>
          <p:cNvPr id="30" name="Group 10">
            <a:extLst>
              <a:ext uri="{FF2B5EF4-FFF2-40B4-BE49-F238E27FC236}">
                <a16:creationId xmlns:a16="http://schemas.microsoft.com/office/drawing/2014/main" id="{7BFECE8D-C871-2D4B-998A-85FBDBA7F941}"/>
              </a:ext>
            </a:extLst>
          </p:cNvPr>
          <p:cNvGrpSpPr>
            <a:grpSpLocks/>
          </p:cNvGrpSpPr>
          <p:nvPr/>
        </p:nvGrpSpPr>
        <p:grpSpPr bwMode="auto">
          <a:xfrm>
            <a:off x="7033800" y="4191000"/>
            <a:ext cx="3756025" cy="7698510"/>
            <a:chOff x="0" y="0"/>
            <a:chExt cx="2672" cy="5101"/>
          </a:xfrm>
        </p:grpSpPr>
        <p:grpSp>
          <p:nvGrpSpPr>
            <p:cNvPr id="31" name="Group 5">
              <a:extLst>
                <a:ext uri="{FF2B5EF4-FFF2-40B4-BE49-F238E27FC236}">
                  <a16:creationId xmlns:a16="http://schemas.microsoft.com/office/drawing/2014/main" id="{D016E059-4DB5-BC43-A721-0DBAAB879C8E}"/>
                </a:ext>
              </a:extLst>
            </p:cNvPr>
            <p:cNvGrpSpPr>
              <a:grpSpLocks/>
            </p:cNvGrpSpPr>
            <p:nvPr/>
          </p:nvGrpSpPr>
          <p:grpSpPr bwMode="auto">
            <a:xfrm>
              <a:off x="0" y="0"/>
              <a:ext cx="2672" cy="2672"/>
              <a:chOff x="0" y="0"/>
              <a:chExt cx="2672" cy="2672"/>
            </a:xfrm>
          </p:grpSpPr>
          <p:sp>
            <p:nvSpPr>
              <p:cNvPr id="36" name="Oval 1">
                <a:extLst>
                  <a:ext uri="{FF2B5EF4-FFF2-40B4-BE49-F238E27FC236}">
                    <a16:creationId xmlns:a16="http://schemas.microsoft.com/office/drawing/2014/main" id="{519CE636-B651-E549-9C00-D0A4B3F1DDD8}"/>
                  </a:ext>
                </a:extLst>
              </p:cNvPr>
              <p:cNvSpPr>
                <a:spLocks/>
              </p:cNvSpPr>
              <p:nvPr/>
            </p:nvSpPr>
            <p:spPr bwMode="auto">
              <a:xfrm>
                <a:off x="0" y="0"/>
                <a:ext cx="2672" cy="2672"/>
              </a:xfrm>
              <a:prstGeom prst="ellipse">
                <a:avLst/>
              </a:prstGeom>
              <a:gradFill rotWithShape="0">
                <a:gsLst>
                  <a:gs pos="0">
                    <a:srgbClr val="B292DE"/>
                  </a:gs>
                  <a:gs pos="26312">
                    <a:srgbClr val="8C99E0"/>
                  </a:gs>
                  <a:gs pos="50258">
                    <a:srgbClr val="65A0E2"/>
                  </a:gs>
                  <a:gs pos="100000">
                    <a:srgbClr val="89D9C0"/>
                  </a:gs>
                </a:gsLst>
                <a:lin ang="16380000" scaled="1"/>
              </a:gradFill>
              <a:ln w="635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37" name="Oval 2">
                <a:extLst>
                  <a:ext uri="{FF2B5EF4-FFF2-40B4-BE49-F238E27FC236}">
                    <a16:creationId xmlns:a16="http://schemas.microsoft.com/office/drawing/2014/main" id="{B284FA66-40B9-154E-AAC6-D96A29845974}"/>
                  </a:ext>
                </a:extLst>
              </p:cNvPr>
              <p:cNvSpPr>
                <a:spLocks/>
              </p:cNvSpPr>
              <p:nvPr/>
            </p:nvSpPr>
            <p:spPr bwMode="auto">
              <a:xfrm>
                <a:off x="50" y="58"/>
                <a:ext cx="2563" cy="2563"/>
              </a:xfrm>
              <a:prstGeom prst="ellipse">
                <a:avLst/>
              </a:prstGeom>
              <a:solidFill>
                <a:srgbClr val="212225"/>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38" name="Oval 3">
                <a:extLst>
                  <a:ext uri="{FF2B5EF4-FFF2-40B4-BE49-F238E27FC236}">
                    <a16:creationId xmlns:a16="http://schemas.microsoft.com/office/drawing/2014/main" id="{FC0119CF-E2E8-F34D-8536-C92DE5F16AA2}"/>
                  </a:ext>
                </a:extLst>
              </p:cNvPr>
              <p:cNvSpPr>
                <a:spLocks/>
              </p:cNvSpPr>
              <p:nvPr/>
            </p:nvSpPr>
            <p:spPr bwMode="auto">
              <a:xfrm>
                <a:off x="214" y="214"/>
                <a:ext cx="2243" cy="2243"/>
              </a:xfrm>
              <a:prstGeom prst="ellipse">
                <a:avLst/>
              </a:prstGeom>
              <a:solidFill>
                <a:srgbClr val="E6E6E6"/>
              </a:solidFill>
              <a:ln w="25400" cap="flat">
                <a:solidFill>
                  <a:schemeClr val="tx1">
                    <a:alpha val="0"/>
                  </a:schemeClr>
                </a:solidFill>
                <a:prstDash val="solid"/>
                <a:miter lim="800000"/>
                <a:headEnd type="none" w="med" len="med"/>
                <a:tailEnd type="none" w="med" len="med"/>
              </a:ln>
              <a:effectLst>
                <a:outerShdw blurRad="127000" algn="ctr" rotWithShape="0">
                  <a:schemeClr val="bg2">
                    <a:alpha val="10999"/>
                  </a:schemeClr>
                </a:outerShdw>
              </a:effectLst>
            </p:spPr>
            <p:txBody>
              <a:bodyPr lIns="0" tIns="0" rIns="0" bIns="0"/>
              <a:lstStyle/>
              <a:p>
                <a:endParaRPr lang="en-US"/>
              </a:p>
            </p:txBody>
          </p:sp>
        </p:grpSp>
        <p:sp>
          <p:nvSpPr>
            <p:cNvPr id="32" name="Rectangle 6">
              <a:extLst>
                <a:ext uri="{FF2B5EF4-FFF2-40B4-BE49-F238E27FC236}">
                  <a16:creationId xmlns:a16="http://schemas.microsoft.com/office/drawing/2014/main" id="{55402B04-73FE-3947-9853-3D239FAA70A6}"/>
                </a:ext>
              </a:extLst>
            </p:cNvPr>
            <p:cNvSpPr>
              <a:spLocks/>
            </p:cNvSpPr>
            <p:nvPr/>
          </p:nvSpPr>
          <p:spPr bwMode="auto">
            <a:xfrm>
              <a:off x="404" y="2821"/>
              <a:ext cx="1900"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solidFill>
                    <a:srgbClr val="CDCDCD"/>
                  </a:solidFill>
                  <a:latin typeface="Open Sans Bold" charset="0"/>
                  <a:ea typeface="ＭＳ Ｐゴシック" charset="0"/>
                  <a:cs typeface="Open Sans Bold" charset="0"/>
                  <a:sym typeface="Open Sans Bold" charset="0"/>
                </a:rPr>
                <a:t>Natalia Malcova</a:t>
              </a:r>
              <a:endParaRPr lang="en-US" sz="3200" dirty="0">
                <a:solidFill>
                  <a:srgbClr val="CDCDCD"/>
                </a:solidFill>
                <a:latin typeface="Open Sans Light" charset="0"/>
                <a:ea typeface="ＭＳ Ｐゴシック" charset="0"/>
                <a:cs typeface="Open Sans Light" charset="0"/>
                <a:sym typeface="Open Sans Light" charset="0"/>
              </a:endParaRPr>
            </a:p>
          </p:txBody>
        </p:sp>
        <p:sp>
          <p:nvSpPr>
            <p:cNvPr id="33" name="Line 7">
              <a:extLst>
                <a:ext uri="{FF2B5EF4-FFF2-40B4-BE49-F238E27FC236}">
                  <a16:creationId xmlns:a16="http://schemas.microsoft.com/office/drawing/2014/main" id="{B44A0EE5-C1C6-344B-8012-980A813FAB62}"/>
                </a:ext>
              </a:extLst>
            </p:cNvPr>
            <p:cNvSpPr>
              <a:spLocks noChangeShapeType="1"/>
            </p:cNvSpPr>
            <p:nvPr/>
          </p:nvSpPr>
          <p:spPr bwMode="auto">
            <a:xfrm>
              <a:off x="104" y="3824"/>
              <a:ext cx="2487" cy="0"/>
            </a:xfrm>
            <a:prstGeom prst="line">
              <a:avLst/>
            </a:prstGeom>
            <a:noFill/>
            <a:ln w="12700" cap="flat">
              <a:solidFill>
                <a:srgbClr val="CDCDCD"/>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4" name="Rectangle 8">
              <a:extLst>
                <a:ext uri="{FF2B5EF4-FFF2-40B4-BE49-F238E27FC236}">
                  <a16:creationId xmlns:a16="http://schemas.microsoft.com/office/drawing/2014/main" id="{F7E63EDB-41FD-094A-B1A7-4BE8DCF64F84}"/>
                </a:ext>
              </a:extLst>
            </p:cNvPr>
            <p:cNvSpPr>
              <a:spLocks/>
            </p:cNvSpPr>
            <p:nvPr/>
          </p:nvSpPr>
          <p:spPr bwMode="auto">
            <a:xfrm>
              <a:off x="55" y="3981"/>
              <a:ext cx="2584" cy="11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r>
                <a:rPr lang="en-US" sz="2400" dirty="0">
                  <a:solidFill>
                    <a:srgbClr val="CDCDCD"/>
                  </a:solidFill>
                  <a:latin typeface="Open Sans Light" charset="0"/>
                  <a:ea typeface="ＭＳ Ｐゴシック" charset="0"/>
                  <a:cs typeface="Open Sans Light" charset="0"/>
                  <a:sym typeface="Open Sans Light" charset="0"/>
                </a:rPr>
                <a:t>HTML </a:t>
              </a:r>
            </a:p>
            <a:p>
              <a:r>
                <a:rPr lang="en-US" sz="2400" dirty="0">
                  <a:solidFill>
                    <a:srgbClr val="CDCDCD"/>
                  </a:solidFill>
                  <a:latin typeface="Open Sans Light" charset="0"/>
                  <a:ea typeface="ＭＳ Ｐゴシック" charset="0"/>
                  <a:cs typeface="Open Sans Light" charset="0"/>
                  <a:sym typeface="Open Sans Light" charset="0"/>
                </a:rPr>
                <a:t>CSS</a:t>
              </a:r>
            </a:p>
            <a:p>
              <a:r>
                <a:rPr lang="en-US" sz="2400" dirty="0">
                  <a:solidFill>
                    <a:srgbClr val="CDCDCD"/>
                  </a:solidFill>
                  <a:latin typeface="Open Sans Light" charset="0"/>
                  <a:ea typeface="ＭＳ Ｐゴシック" charset="0"/>
                  <a:cs typeface="Open Sans Light" charset="0"/>
                  <a:sym typeface="Open Sans Light" charset="0"/>
                </a:rPr>
                <a:t>Bootstrap</a:t>
              </a:r>
            </a:p>
            <a:p>
              <a:r>
                <a:rPr lang="en-US" sz="2400" dirty="0">
                  <a:solidFill>
                    <a:srgbClr val="CDCDCD"/>
                  </a:solidFill>
                  <a:latin typeface="Open Sans Light" charset="0"/>
                  <a:ea typeface="ＭＳ Ｐゴシック" charset="0"/>
                  <a:cs typeface="Open Sans Light" charset="0"/>
                  <a:sym typeface="Open Sans Light" charset="0"/>
                </a:rPr>
                <a:t>Design</a:t>
              </a:r>
            </a:p>
            <a:p>
              <a:r>
                <a:rPr lang="en-US" sz="2400" dirty="0" err="1">
                  <a:solidFill>
                    <a:srgbClr val="CDCDCD"/>
                  </a:solidFill>
                  <a:latin typeface="Open Sans Light" charset="0"/>
                  <a:ea typeface="ＭＳ Ｐゴシック" charset="0"/>
                  <a:cs typeface="Open Sans Light" charset="0"/>
                  <a:sym typeface="Open Sans Light" charset="0"/>
                </a:rPr>
                <a:t>javascript</a:t>
              </a:r>
              <a:endParaRPr lang="en-US" sz="2400" dirty="0">
                <a:solidFill>
                  <a:srgbClr val="CDCDCD"/>
                </a:solidFill>
                <a:latin typeface="Open Sans Light" charset="0"/>
                <a:ea typeface="ＭＳ Ｐゴシック" charset="0"/>
                <a:cs typeface="Open Sans Light" charset="0"/>
                <a:sym typeface="Open Sans Light" charset="0"/>
              </a:endParaRPr>
            </a:p>
          </p:txBody>
        </p:sp>
        <p:sp>
          <p:nvSpPr>
            <p:cNvPr id="35" name="AutoShape 9">
              <a:extLst>
                <a:ext uri="{FF2B5EF4-FFF2-40B4-BE49-F238E27FC236}">
                  <a16:creationId xmlns:a16="http://schemas.microsoft.com/office/drawing/2014/main" id="{6DB7EC35-F107-B441-80D4-DEDFA9F780BB}"/>
                </a:ext>
              </a:extLst>
            </p:cNvPr>
            <p:cNvSpPr>
              <a:spLocks/>
            </p:cNvSpPr>
            <p:nvPr/>
          </p:nvSpPr>
          <p:spPr bwMode="auto">
            <a:xfrm>
              <a:off x="776" y="3267"/>
              <a:ext cx="1112" cy="392"/>
            </a:xfrm>
            <a:prstGeom prst="roundRect">
              <a:avLst>
                <a:gd name="adj" fmla="val 15755"/>
              </a:avLst>
            </a:prstGeom>
            <a:noFill/>
            <a:ln w="25400" cap="flat">
              <a:solidFill>
                <a:srgbClr val="3690E2"/>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p>
              <a:r>
                <a:rPr lang="en-US" sz="2400" dirty="0">
                  <a:solidFill>
                    <a:srgbClr val="3690E2"/>
                  </a:solidFill>
                  <a:latin typeface="Source Sans Pro" charset="0"/>
                  <a:ea typeface="ＭＳ Ｐゴシック" charset="0"/>
                  <a:cs typeface="Source Sans Pro" charset="0"/>
                  <a:sym typeface="Source Sans Pro" charset="0"/>
                </a:rPr>
                <a:t>Developer</a:t>
              </a:r>
            </a:p>
          </p:txBody>
        </p:sp>
      </p:grpSp>
      <p:grpSp>
        <p:nvGrpSpPr>
          <p:cNvPr id="39" name="Group 10">
            <a:extLst>
              <a:ext uri="{FF2B5EF4-FFF2-40B4-BE49-F238E27FC236}">
                <a16:creationId xmlns:a16="http://schemas.microsoft.com/office/drawing/2014/main" id="{15D22C1E-5297-5948-8EE3-CBDC76A8B749}"/>
              </a:ext>
            </a:extLst>
          </p:cNvPr>
          <p:cNvGrpSpPr>
            <a:grpSpLocks/>
          </p:cNvGrpSpPr>
          <p:nvPr/>
        </p:nvGrpSpPr>
        <p:grpSpPr bwMode="auto">
          <a:xfrm>
            <a:off x="12493862" y="4157330"/>
            <a:ext cx="3756025" cy="5771241"/>
            <a:chOff x="0" y="0"/>
            <a:chExt cx="2672" cy="3824"/>
          </a:xfrm>
        </p:grpSpPr>
        <p:grpSp>
          <p:nvGrpSpPr>
            <p:cNvPr id="40" name="Group 5">
              <a:extLst>
                <a:ext uri="{FF2B5EF4-FFF2-40B4-BE49-F238E27FC236}">
                  <a16:creationId xmlns:a16="http://schemas.microsoft.com/office/drawing/2014/main" id="{D0D744B7-4D61-B34F-9BB8-1E012A3CFB4F}"/>
                </a:ext>
              </a:extLst>
            </p:cNvPr>
            <p:cNvGrpSpPr>
              <a:grpSpLocks/>
            </p:cNvGrpSpPr>
            <p:nvPr/>
          </p:nvGrpSpPr>
          <p:grpSpPr bwMode="auto">
            <a:xfrm>
              <a:off x="0" y="0"/>
              <a:ext cx="2672" cy="2672"/>
              <a:chOff x="0" y="0"/>
              <a:chExt cx="2672" cy="2672"/>
            </a:xfrm>
          </p:grpSpPr>
          <p:sp>
            <p:nvSpPr>
              <p:cNvPr id="45" name="Oval 1">
                <a:extLst>
                  <a:ext uri="{FF2B5EF4-FFF2-40B4-BE49-F238E27FC236}">
                    <a16:creationId xmlns:a16="http://schemas.microsoft.com/office/drawing/2014/main" id="{9AE716B2-FCAD-EA45-8AEA-02C814FC9137}"/>
                  </a:ext>
                </a:extLst>
              </p:cNvPr>
              <p:cNvSpPr>
                <a:spLocks/>
              </p:cNvSpPr>
              <p:nvPr/>
            </p:nvSpPr>
            <p:spPr bwMode="auto">
              <a:xfrm>
                <a:off x="0" y="0"/>
                <a:ext cx="2672" cy="2672"/>
              </a:xfrm>
              <a:prstGeom prst="ellipse">
                <a:avLst/>
              </a:prstGeom>
              <a:gradFill rotWithShape="0">
                <a:gsLst>
                  <a:gs pos="0">
                    <a:srgbClr val="B292DE"/>
                  </a:gs>
                  <a:gs pos="26312">
                    <a:srgbClr val="8C99E0"/>
                  </a:gs>
                  <a:gs pos="50258">
                    <a:srgbClr val="65A0E2"/>
                  </a:gs>
                  <a:gs pos="100000">
                    <a:srgbClr val="89D9C0"/>
                  </a:gs>
                </a:gsLst>
                <a:lin ang="16380000" scaled="1"/>
              </a:gradFill>
              <a:ln w="635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46" name="Oval 2">
                <a:extLst>
                  <a:ext uri="{FF2B5EF4-FFF2-40B4-BE49-F238E27FC236}">
                    <a16:creationId xmlns:a16="http://schemas.microsoft.com/office/drawing/2014/main" id="{E8786273-C7B5-7A45-8816-3DD9D1F28007}"/>
                  </a:ext>
                </a:extLst>
              </p:cNvPr>
              <p:cNvSpPr>
                <a:spLocks/>
              </p:cNvSpPr>
              <p:nvPr/>
            </p:nvSpPr>
            <p:spPr bwMode="auto">
              <a:xfrm>
                <a:off x="50" y="58"/>
                <a:ext cx="2563" cy="2563"/>
              </a:xfrm>
              <a:prstGeom prst="ellipse">
                <a:avLst/>
              </a:prstGeom>
              <a:solidFill>
                <a:srgbClr val="212225"/>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47" name="Oval 3">
                <a:extLst>
                  <a:ext uri="{FF2B5EF4-FFF2-40B4-BE49-F238E27FC236}">
                    <a16:creationId xmlns:a16="http://schemas.microsoft.com/office/drawing/2014/main" id="{2F162FCB-EE3C-254A-A651-998BC2FF3A60}"/>
                  </a:ext>
                </a:extLst>
              </p:cNvPr>
              <p:cNvSpPr>
                <a:spLocks/>
              </p:cNvSpPr>
              <p:nvPr/>
            </p:nvSpPr>
            <p:spPr bwMode="auto">
              <a:xfrm>
                <a:off x="214" y="214"/>
                <a:ext cx="2243" cy="2243"/>
              </a:xfrm>
              <a:prstGeom prst="ellipse">
                <a:avLst/>
              </a:prstGeom>
              <a:solidFill>
                <a:srgbClr val="E6E6E6"/>
              </a:solidFill>
              <a:ln w="25400" cap="flat">
                <a:solidFill>
                  <a:schemeClr val="tx1">
                    <a:alpha val="0"/>
                  </a:schemeClr>
                </a:solidFill>
                <a:prstDash val="solid"/>
                <a:miter lim="800000"/>
                <a:headEnd type="none" w="med" len="med"/>
                <a:tailEnd type="none" w="med" len="med"/>
              </a:ln>
              <a:effectLst>
                <a:outerShdw blurRad="127000" algn="ctr" rotWithShape="0">
                  <a:schemeClr val="bg2">
                    <a:alpha val="10999"/>
                  </a:schemeClr>
                </a:outerShdw>
              </a:effectLst>
            </p:spPr>
            <p:txBody>
              <a:bodyPr lIns="0" tIns="0" rIns="0" bIns="0"/>
              <a:lstStyle/>
              <a:p>
                <a:endParaRPr lang="en-US"/>
              </a:p>
            </p:txBody>
          </p:sp>
        </p:grpSp>
        <p:sp>
          <p:nvSpPr>
            <p:cNvPr id="41" name="Rectangle 6">
              <a:extLst>
                <a:ext uri="{FF2B5EF4-FFF2-40B4-BE49-F238E27FC236}">
                  <a16:creationId xmlns:a16="http://schemas.microsoft.com/office/drawing/2014/main" id="{1702829C-FE11-2642-979B-E83545825568}"/>
                </a:ext>
              </a:extLst>
            </p:cNvPr>
            <p:cNvSpPr>
              <a:spLocks/>
            </p:cNvSpPr>
            <p:nvPr/>
          </p:nvSpPr>
          <p:spPr bwMode="auto">
            <a:xfrm>
              <a:off x="486" y="2821"/>
              <a:ext cx="1733"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solidFill>
                    <a:srgbClr val="CDCDCD"/>
                  </a:solidFill>
                  <a:latin typeface="Open Sans Bold" charset="0"/>
                  <a:ea typeface="ＭＳ Ｐゴシック" charset="0"/>
                  <a:cs typeface="Open Sans Bold" charset="0"/>
                  <a:sym typeface="Open Sans Bold" charset="0"/>
                </a:rPr>
                <a:t>Kisanet Asfaha</a:t>
              </a:r>
              <a:endParaRPr lang="en-US" sz="3200" dirty="0">
                <a:solidFill>
                  <a:srgbClr val="CDCDCD"/>
                </a:solidFill>
                <a:latin typeface="Open Sans Light" charset="0"/>
                <a:ea typeface="ＭＳ Ｐゴシック" charset="0"/>
                <a:cs typeface="Open Sans Light" charset="0"/>
                <a:sym typeface="Open Sans Light" charset="0"/>
              </a:endParaRPr>
            </a:p>
          </p:txBody>
        </p:sp>
        <p:sp>
          <p:nvSpPr>
            <p:cNvPr id="42" name="Line 7">
              <a:extLst>
                <a:ext uri="{FF2B5EF4-FFF2-40B4-BE49-F238E27FC236}">
                  <a16:creationId xmlns:a16="http://schemas.microsoft.com/office/drawing/2014/main" id="{4FA77DD9-78FC-B74A-B015-A9F4A1BE4D9E}"/>
                </a:ext>
              </a:extLst>
            </p:cNvPr>
            <p:cNvSpPr>
              <a:spLocks noChangeShapeType="1"/>
            </p:cNvSpPr>
            <p:nvPr/>
          </p:nvSpPr>
          <p:spPr bwMode="auto">
            <a:xfrm>
              <a:off x="104" y="3824"/>
              <a:ext cx="2487" cy="0"/>
            </a:xfrm>
            <a:prstGeom prst="line">
              <a:avLst/>
            </a:prstGeom>
            <a:noFill/>
            <a:ln w="12700" cap="flat">
              <a:solidFill>
                <a:srgbClr val="CDCDCD"/>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44" name="AutoShape 9">
              <a:extLst>
                <a:ext uri="{FF2B5EF4-FFF2-40B4-BE49-F238E27FC236}">
                  <a16:creationId xmlns:a16="http://schemas.microsoft.com/office/drawing/2014/main" id="{D3705A9A-560B-EF47-A37B-C10530F1FC0C}"/>
                </a:ext>
              </a:extLst>
            </p:cNvPr>
            <p:cNvSpPr>
              <a:spLocks/>
            </p:cNvSpPr>
            <p:nvPr/>
          </p:nvSpPr>
          <p:spPr bwMode="auto">
            <a:xfrm>
              <a:off x="853" y="3243"/>
              <a:ext cx="988" cy="392"/>
            </a:xfrm>
            <a:prstGeom prst="roundRect">
              <a:avLst>
                <a:gd name="adj" fmla="val 15755"/>
              </a:avLst>
            </a:prstGeom>
            <a:noFill/>
            <a:ln w="25400" cap="flat">
              <a:solidFill>
                <a:srgbClr val="3690E2"/>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p>
              <a:r>
                <a:rPr lang="en-US" sz="2400" dirty="0">
                  <a:solidFill>
                    <a:srgbClr val="3690E2"/>
                  </a:solidFill>
                  <a:latin typeface="Source Sans Pro" charset="0"/>
                  <a:ea typeface="ＭＳ Ｐゴシック" charset="0"/>
                  <a:cs typeface="Source Sans Pro" charset="0"/>
                  <a:sym typeface="Source Sans Pro" charset="0"/>
                </a:rPr>
                <a:t>Developer</a:t>
              </a:r>
            </a:p>
          </p:txBody>
        </p:sp>
      </p:grpSp>
      <p:grpSp>
        <p:nvGrpSpPr>
          <p:cNvPr id="48" name="Group 10">
            <a:extLst>
              <a:ext uri="{FF2B5EF4-FFF2-40B4-BE49-F238E27FC236}">
                <a16:creationId xmlns:a16="http://schemas.microsoft.com/office/drawing/2014/main" id="{34696A2E-2C4F-4140-9A89-EDA9F721EFED}"/>
              </a:ext>
            </a:extLst>
          </p:cNvPr>
          <p:cNvGrpSpPr>
            <a:grpSpLocks/>
          </p:cNvGrpSpPr>
          <p:nvPr/>
        </p:nvGrpSpPr>
        <p:grpSpPr bwMode="auto">
          <a:xfrm>
            <a:off x="18242091" y="4244865"/>
            <a:ext cx="3756025" cy="5771241"/>
            <a:chOff x="0" y="0"/>
            <a:chExt cx="2672" cy="3824"/>
          </a:xfrm>
        </p:grpSpPr>
        <p:grpSp>
          <p:nvGrpSpPr>
            <p:cNvPr id="49" name="Group 5">
              <a:extLst>
                <a:ext uri="{FF2B5EF4-FFF2-40B4-BE49-F238E27FC236}">
                  <a16:creationId xmlns:a16="http://schemas.microsoft.com/office/drawing/2014/main" id="{08C3D9DB-0895-4747-9E81-A9038B5326F1}"/>
                </a:ext>
              </a:extLst>
            </p:cNvPr>
            <p:cNvGrpSpPr>
              <a:grpSpLocks/>
            </p:cNvGrpSpPr>
            <p:nvPr/>
          </p:nvGrpSpPr>
          <p:grpSpPr bwMode="auto">
            <a:xfrm>
              <a:off x="0" y="0"/>
              <a:ext cx="2672" cy="2672"/>
              <a:chOff x="0" y="0"/>
              <a:chExt cx="2672" cy="2672"/>
            </a:xfrm>
          </p:grpSpPr>
          <p:sp>
            <p:nvSpPr>
              <p:cNvPr id="54" name="Oval 1">
                <a:extLst>
                  <a:ext uri="{FF2B5EF4-FFF2-40B4-BE49-F238E27FC236}">
                    <a16:creationId xmlns:a16="http://schemas.microsoft.com/office/drawing/2014/main" id="{BC4EB85E-6A11-8A45-B995-86A4A64346F2}"/>
                  </a:ext>
                </a:extLst>
              </p:cNvPr>
              <p:cNvSpPr>
                <a:spLocks/>
              </p:cNvSpPr>
              <p:nvPr/>
            </p:nvSpPr>
            <p:spPr bwMode="auto">
              <a:xfrm>
                <a:off x="0" y="0"/>
                <a:ext cx="2672" cy="2672"/>
              </a:xfrm>
              <a:prstGeom prst="ellipse">
                <a:avLst/>
              </a:prstGeom>
              <a:gradFill rotWithShape="0">
                <a:gsLst>
                  <a:gs pos="0">
                    <a:srgbClr val="B292DE"/>
                  </a:gs>
                  <a:gs pos="26312">
                    <a:srgbClr val="8C99E0"/>
                  </a:gs>
                  <a:gs pos="50258">
                    <a:srgbClr val="65A0E2"/>
                  </a:gs>
                  <a:gs pos="100000">
                    <a:srgbClr val="89D9C0"/>
                  </a:gs>
                </a:gsLst>
                <a:lin ang="16380000" scaled="1"/>
              </a:gradFill>
              <a:ln w="635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55" name="Oval 2">
                <a:extLst>
                  <a:ext uri="{FF2B5EF4-FFF2-40B4-BE49-F238E27FC236}">
                    <a16:creationId xmlns:a16="http://schemas.microsoft.com/office/drawing/2014/main" id="{D8F6ADA2-8C21-D849-A895-DFCD76C94E57}"/>
                  </a:ext>
                </a:extLst>
              </p:cNvPr>
              <p:cNvSpPr>
                <a:spLocks/>
              </p:cNvSpPr>
              <p:nvPr/>
            </p:nvSpPr>
            <p:spPr bwMode="auto">
              <a:xfrm>
                <a:off x="50" y="58"/>
                <a:ext cx="2563" cy="2563"/>
              </a:xfrm>
              <a:prstGeom prst="ellipse">
                <a:avLst/>
              </a:prstGeom>
              <a:solidFill>
                <a:srgbClr val="212225"/>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56" name="Oval 3">
                <a:extLst>
                  <a:ext uri="{FF2B5EF4-FFF2-40B4-BE49-F238E27FC236}">
                    <a16:creationId xmlns:a16="http://schemas.microsoft.com/office/drawing/2014/main" id="{0A805AD6-0C6C-6248-B733-71B246B6885B}"/>
                  </a:ext>
                </a:extLst>
              </p:cNvPr>
              <p:cNvSpPr>
                <a:spLocks/>
              </p:cNvSpPr>
              <p:nvPr/>
            </p:nvSpPr>
            <p:spPr bwMode="auto">
              <a:xfrm>
                <a:off x="214" y="214"/>
                <a:ext cx="2243" cy="2243"/>
              </a:xfrm>
              <a:prstGeom prst="ellipse">
                <a:avLst/>
              </a:prstGeom>
              <a:solidFill>
                <a:srgbClr val="E6E6E6"/>
              </a:solidFill>
              <a:ln w="25400" cap="flat">
                <a:solidFill>
                  <a:schemeClr val="tx1">
                    <a:alpha val="0"/>
                  </a:schemeClr>
                </a:solidFill>
                <a:prstDash val="solid"/>
                <a:miter lim="800000"/>
                <a:headEnd type="none" w="med" len="med"/>
                <a:tailEnd type="none" w="med" len="med"/>
              </a:ln>
              <a:effectLst>
                <a:outerShdw blurRad="127000" algn="ctr" rotWithShape="0">
                  <a:schemeClr val="bg2">
                    <a:alpha val="10999"/>
                  </a:schemeClr>
                </a:outerShdw>
              </a:effectLst>
            </p:spPr>
            <p:txBody>
              <a:bodyPr lIns="0" tIns="0" rIns="0" bIns="0"/>
              <a:lstStyle/>
              <a:p>
                <a:endParaRPr lang="en-US"/>
              </a:p>
            </p:txBody>
          </p:sp>
        </p:grpSp>
        <p:sp>
          <p:nvSpPr>
            <p:cNvPr id="50" name="Rectangle 6">
              <a:extLst>
                <a:ext uri="{FF2B5EF4-FFF2-40B4-BE49-F238E27FC236}">
                  <a16:creationId xmlns:a16="http://schemas.microsoft.com/office/drawing/2014/main" id="{8E469BFA-4BFC-E845-AC73-5DAA07FC3E91}"/>
                </a:ext>
              </a:extLst>
            </p:cNvPr>
            <p:cNvSpPr>
              <a:spLocks/>
            </p:cNvSpPr>
            <p:nvPr/>
          </p:nvSpPr>
          <p:spPr bwMode="auto">
            <a:xfrm>
              <a:off x="566" y="2821"/>
              <a:ext cx="1565"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solidFill>
                    <a:srgbClr val="CDCDCD"/>
                  </a:solidFill>
                  <a:latin typeface="Open Sans Bold" charset="0"/>
                  <a:ea typeface="ＭＳ Ｐゴシック" charset="0"/>
                  <a:cs typeface="Open Sans Bold" charset="0"/>
                  <a:sym typeface="Open Sans Bold" charset="0"/>
                </a:rPr>
                <a:t>David Irizarry</a:t>
              </a:r>
              <a:endParaRPr lang="en-US" sz="3200" dirty="0">
                <a:solidFill>
                  <a:srgbClr val="CDCDCD"/>
                </a:solidFill>
                <a:latin typeface="Open Sans Light" charset="0"/>
                <a:ea typeface="ＭＳ Ｐゴシック" charset="0"/>
                <a:cs typeface="Open Sans Light" charset="0"/>
                <a:sym typeface="Open Sans Light" charset="0"/>
              </a:endParaRPr>
            </a:p>
          </p:txBody>
        </p:sp>
        <p:sp>
          <p:nvSpPr>
            <p:cNvPr id="51" name="Line 7">
              <a:extLst>
                <a:ext uri="{FF2B5EF4-FFF2-40B4-BE49-F238E27FC236}">
                  <a16:creationId xmlns:a16="http://schemas.microsoft.com/office/drawing/2014/main" id="{ED7D604A-91DF-4540-B35C-10907C196B88}"/>
                </a:ext>
              </a:extLst>
            </p:cNvPr>
            <p:cNvSpPr>
              <a:spLocks noChangeShapeType="1"/>
            </p:cNvSpPr>
            <p:nvPr/>
          </p:nvSpPr>
          <p:spPr bwMode="auto">
            <a:xfrm>
              <a:off x="104" y="3824"/>
              <a:ext cx="2487" cy="0"/>
            </a:xfrm>
            <a:prstGeom prst="line">
              <a:avLst/>
            </a:prstGeom>
            <a:noFill/>
            <a:ln w="12700" cap="flat">
              <a:solidFill>
                <a:srgbClr val="CDCDCD"/>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3" name="AutoShape 9">
              <a:extLst>
                <a:ext uri="{FF2B5EF4-FFF2-40B4-BE49-F238E27FC236}">
                  <a16:creationId xmlns:a16="http://schemas.microsoft.com/office/drawing/2014/main" id="{0B6AF615-4E47-8B48-83DC-4DB556D65552}"/>
                </a:ext>
              </a:extLst>
            </p:cNvPr>
            <p:cNvSpPr>
              <a:spLocks/>
            </p:cNvSpPr>
            <p:nvPr/>
          </p:nvSpPr>
          <p:spPr bwMode="auto">
            <a:xfrm>
              <a:off x="762" y="3248"/>
              <a:ext cx="1171" cy="392"/>
            </a:xfrm>
            <a:prstGeom prst="roundRect">
              <a:avLst>
                <a:gd name="adj" fmla="val 15755"/>
              </a:avLst>
            </a:prstGeom>
            <a:noFill/>
            <a:ln w="25400" cap="flat">
              <a:solidFill>
                <a:srgbClr val="3690E2"/>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nchor="ctr"/>
            <a:lstStyle/>
            <a:p>
              <a:r>
                <a:rPr lang="en-US" sz="2400" dirty="0">
                  <a:solidFill>
                    <a:srgbClr val="3690E2"/>
                  </a:solidFill>
                  <a:latin typeface="Source Sans Pro" charset="0"/>
                  <a:ea typeface="ＭＳ Ｐゴシック" charset="0"/>
                  <a:cs typeface="Source Sans Pro" charset="0"/>
                  <a:sym typeface="Source Sans Pro" charset="0"/>
                </a:rPr>
                <a:t>Developer</a:t>
              </a:r>
            </a:p>
          </p:txBody>
        </p:sp>
      </p:grpSp>
      <p:pic>
        <p:nvPicPr>
          <p:cNvPr id="3" name="Picture 2" descr="A person in a suit standing in front of a forest&#10;&#10;Description automatically generated">
            <a:extLst>
              <a:ext uri="{FF2B5EF4-FFF2-40B4-BE49-F238E27FC236}">
                <a16:creationId xmlns:a16="http://schemas.microsoft.com/office/drawing/2014/main" id="{9869FB9A-9D87-8A4E-90C6-93E7E77BF22B}"/>
              </a:ext>
            </a:extLst>
          </p:cNvPr>
          <p:cNvPicPr>
            <a:picLocks noChangeAspect="1"/>
          </p:cNvPicPr>
          <p:nvPr/>
        </p:nvPicPr>
        <p:blipFill>
          <a:blip r:embed="rId2"/>
          <a:stretch>
            <a:fillRect/>
          </a:stretch>
        </p:blipFill>
        <p:spPr>
          <a:xfrm>
            <a:off x="18583143" y="4561802"/>
            <a:ext cx="3112748" cy="33671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descr="A person smiling and posing for the camera&#10;&#10;Description automatically generated">
            <a:extLst>
              <a:ext uri="{FF2B5EF4-FFF2-40B4-BE49-F238E27FC236}">
                <a16:creationId xmlns:a16="http://schemas.microsoft.com/office/drawing/2014/main" id="{164395C5-A537-314A-A74E-AD48E89D49ED}"/>
              </a:ext>
            </a:extLst>
          </p:cNvPr>
          <p:cNvPicPr>
            <a:picLocks noChangeAspect="1"/>
          </p:cNvPicPr>
          <p:nvPr/>
        </p:nvPicPr>
        <p:blipFill>
          <a:blip r:embed="rId3"/>
          <a:stretch>
            <a:fillRect/>
          </a:stretch>
        </p:blipFill>
        <p:spPr>
          <a:xfrm>
            <a:off x="12839090" y="4474266"/>
            <a:ext cx="3105529" cy="34503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A person posing for the camera in front of a window&#10;&#10;Description automatically generated">
            <a:extLst>
              <a:ext uri="{FF2B5EF4-FFF2-40B4-BE49-F238E27FC236}">
                <a16:creationId xmlns:a16="http://schemas.microsoft.com/office/drawing/2014/main" id="{2E44D1D8-D3E8-534A-BF70-160E1F91263A}"/>
              </a:ext>
            </a:extLst>
          </p:cNvPr>
          <p:cNvPicPr>
            <a:picLocks noChangeAspect="1"/>
          </p:cNvPicPr>
          <p:nvPr/>
        </p:nvPicPr>
        <p:blipFill>
          <a:blip r:embed="rId4"/>
          <a:stretch>
            <a:fillRect/>
          </a:stretch>
        </p:blipFill>
        <p:spPr>
          <a:xfrm>
            <a:off x="2211925" y="4474266"/>
            <a:ext cx="3152981" cy="33972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person who is smiling and looking at the camera&#10;&#10;Description automatically generated">
            <a:extLst>
              <a:ext uri="{FF2B5EF4-FFF2-40B4-BE49-F238E27FC236}">
                <a16:creationId xmlns:a16="http://schemas.microsoft.com/office/drawing/2014/main" id="{656D0A26-D924-764E-9AF6-8ECF8E239A2C}"/>
              </a:ext>
            </a:extLst>
          </p:cNvPr>
          <p:cNvPicPr>
            <a:picLocks noChangeAspect="1"/>
          </p:cNvPicPr>
          <p:nvPr/>
        </p:nvPicPr>
        <p:blipFill>
          <a:blip r:embed="rId5"/>
          <a:stretch>
            <a:fillRect/>
          </a:stretch>
        </p:blipFill>
        <p:spPr>
          <a:xfrm>
            <a:off x="7305838" y="4513972"/>
            <a:ext cx="3218976" cy="339120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7" name="Rectangle 8">
            <a:extLst>
              <a:ext uri="{FF2B5EF4-FFF2-40B4-BE49-F238E27FC236}">
                <a16:creationId xmlns:a16="http://schemas.microsoft.com/office/drawing/2014/main" id="{8545A135-8F7A-439C-A38C-B7AA02ECAC64}"/>
              </a:ext>
            </a:extLst>
          </p:cNvPr>
          <p:cNvSpPr>
            <a:spLocks/>
          </p:cNvSpPr>
          <p:nvPr/>
        </p:nvSpPr>
        <p:spPr bwMode="auto">
          <a:xfrm>
            <a:off x="12617563" y="10105150"/>
            <a:ext cx="3632324" cy="16903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r>
              <a:rPr lang="en-US" sz="2400" dirty="0" err="1">
                <a:solidFill>
                  <a:srgbClr val="CDCDCD"/>
                </a:solidFill>
                <a:latin typeface="Open Sans Light" charset="0"/>
                <a:ea typeface="ＭＳ Ｐゴシック" charset="0"/>
                <a:cs typeface="Open Sans Light" charset="0"/>
                <a:sym typeface="Open Sans Light" charset="0"/>
              </a:rPr>
              <a:t>Javascript</a:t>
            </a:r>
            <a:endParaRPr lang="en-US" sz="2400" dirty="0">
              <a:solidFill>
                <a:srgbClr val="CDCDCD"/>
              </a:solidFill>
              <a:latin typeface="Open Sans Light" charset="0"/>
              <a:ea typeface="ＭＳ Ｐゴシック" charset="0"/>
              <a:cs typeface="Open Sans Light" charset="0"/>
              <a:sym typeface="Open Sans Light" charset="0"/>
            </a:endParaRPr>
          </a:p>
          <a:p>
            <a:r>
              <a:rPr lang="en-US" sz="2400" dirty="0" err="1">
                <a:solidFill>
                  <a:srgbClr val="CDCDCD"/>
                </a:solidFill>
                <a:latin typeface="Open Sans Light" charset="0"/>
                <a:ea typeface="ＭＳ Ｐゴシック" charset="0"/>
                <a:cs typeface="Open Sans Light" charset="0"/>
                <a:sym typeface="Open Sans Light" charset="0"/>
              </a:rPr>
              <a:t>Jquery</a:t>
            </a:r>
            <a:endParaRPr lang="en-US" sz="2400" dirty="0">
              <a:solidFill>
                <a:srgbClr val="CDCDCD"/>
              </a:solidFill>
              <a:latin typeface="Open Sans Light" charset="0"/>
              <a:ea typeface="ＭＳ Ｐゴシック" charset="0"/>
              <a:cs typeface="Open Sans Light" charset="0"/>
              <a:sym typeface="Open Sans Light" charset="0"/>
            </a:endParaRPr>
          </a:p>
          <a:p>
            <a:r>
              <a:rPr lang="en-US" sz="2400" dirty="0">
                <a:solidFill>
                  <a:srgbClr val="CDCDCD"/>
                </a:solidFill>
                <a:latin typeface="Open Sans Light" charset="0"/>
                <a:ea typeface="ＭＳ Ｐゴシック" charset="0"/>
                <a:cs typeface="Open Sans Light" charset="0"/>
                <a:sym typeface="Open Sans Light" charset="0"/>
              </a:rPr>
              <a:t>Node</a:t>
            </a:r>
          </a:p>
          <a:p>
            <a:r>
              <a:rPr lang="en-US" sz="2400" dirty="0">
                <a:solidFill>
                  <a:srgbClr val="CDCDCD"/>
                </a:solidFill>
                <a:latin typeface="Open Sans Light" charset="0"/>
                <a:ea typeface="ＭＳ Ｐゴシック" charset="0"/>
                <a:cs typeface="Open Sans Light" charset="0"/>
                <a:sym typeface="Open Sans Light" charset="0"/>
              </a:rPr>
              <a:t>Express</a:t>
            </a:r>
          </a:p>
          <a:p>
            <a:r>
              <a:rPr lang="en-US" sz="2400" dirty="0" err="1">
                <a:solidFill>
                  <a:srgbClr val="CDCDCD"/>
                </a:solidFill>
                <a:latin typeface="Open Sans Light" charset="0"/>
                <a:ea typeface="ＭＳ Ｐゴシック" charset="0"/>
                <a:cs typeface="Open Sans Light" charset="0"/>
                <a:sym typeface="Open Sans Light" charset="0"/>
              </a:rPr>
              <a:t>Sequelize</a:t>
            </a:r>
            <a:endParaRPr lang="en-US" sz="2400" dirty="0">
              <a:solidFill>
                <a:srgbClr val="CDCDCD"/>
              </a:solidFill>
              <a:latin typeface="Open Sans Light" charset="0"/>
              <a:ea typeface="ＭＳ Ｐゴシック" charset="0"/>
              <a:cs typeface="Open Sans Light" charset="0"/>
              <a:sym typeface="Open Sans Light" charset="0"/>
            </a:endParaRPr>
          </a:p>
        </p:txBody>
      </p:sp>
      <p:sp>
        <p:nvSpPr>
          <p:cNvPr id="58" name="Rectangle 8">
            <a:extLst>
              <a:ext uri="{FF2B5EF4-FFF2-40B4-BE49-F238E27FC236}">
                <a16:creationId xmlns:a16="http://schemas.microsoft.com/office/drawing/2014/main" id="{F07569A3-0F5B-4E50-85B4-74266D542270}"/>
              </a:ext>
            </a:extLst>
          </p:cNvPr>
          <p:cNvSpPr>
            <a:spLocks/>
          </p:cNvSpPr>
          <p:nvPr/>
        </p:nvSpPr>
        <p:spPr bwMode="auto">
          <a:xfrm>
            <a:off x="18378462" y="10203269"/>
            <a:ext cx="3632324" cy="16903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r>
              <a:rPr lang="en-US" sz="2400" dirty="0">
                <a:solidFill>
                  <a:srgbClr val="CDCDCD"/>
                </a:solidFill>
                <a:latin typeface="Open Sans Light" charset="0"/>
                <a:ea typeface="ＭＳ Ｐゴシック" charset="0"/>
                <a:cs typeface="Open Sans Light" charset="0"/>
                <a:sym typeface="Open Sans Light" charset="0"/>
              </a:rPr>
              <a:t>HTML </a:t>
            </a:r>
          </a:p>
          <a:p>
            <a:r>
              <a:rPr lang="en-US" sz="2400" dirty="0">
                <a:solidFill>
                  <a:srgbClr val="CDCDCD"/>
                </a:solidFill>
                <a:latin typeface="Open Sans Light" charset="0"/>
                <a:ea typeface="ＭＳ Ｐゴシック" charset="0"/>
                <a:cs typeface="Open Sans Light" charset="0"/>
                <a:sym typeface="Open Sans Light" charset="0"/>
              </a:rPr>
              <a:t>CSS</a:t>
            </a:r>
          </a:p>
          <a:p>
            <a:r>
              <a:rPr lang="en-US" sz="2400" dirty="0">
                <a:solidFill>
                  <a:srgbClr val="CDCDCD"/>
                </a:solidFill>
                <a:latin typeface="Open Sans Light" charset="0"/>
                <a:ea typeface="ＭＳ Ｐゴシック" charset="0"/>
                <a:cs typeface="Open Sans Light" charset="0"/>
                <a:sym typeface="Open Sans Light" charset="0"/>
              </a:rPr>
              <a:t>Bootstrap</a:t>
            </a:r>
          </a:p>
          <a:p>
            <a:r>
              <a:rPr lang="en-US" sz="2400" dirty="0" err="1">
                <a:solidFill>
                  <a:srgbClr val="CDCDCD"/>
                </a:solidFill>
                <a:latin typeface="Open Sans Light" charset="0"/>
                <a:ea typeface="ＭＳ Ｐゴシック" charset="0"/>
                <a:cs typeface="Open Sans Light" charset="0"/>
                <a:sym typeface="Open Sans Light" charset="0"/>
              </a:rPr>
              <a:t>Sequelize</a:t>
            </a:r>
            <a:endParaRPr lang="en-US" sz="2400" dirty="0">
              <a:solidFill>
                <a:srgbClr val="CDCDCD"/>
              </a:solidFill>
              <a:latin typeface="Open Sans Light" charset="0"/>
              <a:ea typeface="ＭＳ Ｐゴシック" charset="0"/>
              <a:cs typeface="Open Sans Light" charset="0"/>
              <a:sym typeface="Open Sans Light" charset="0"/>
            </a:endParaRPr>
          </a:p>
          <a:p>
            <a:r>
              <a:rPr lang="en-US" sz="2400" dirty="0" err="1">
                <a:solidFill>
                  <a:srgbClr val="CDCDCD"/>
                </a:solidFill>
                <a:latin typeface="Open Sans Light" charset="0"/>
                <a:ea typeface="ＭＳ Ｐゴシック" charset="0"/>
                <a:cs typeface="Open Sans Light" charset="0"/>
                <a:sym typeface="Open Sans Light" charset="0"/>
              </a:rPr>
              <a:t>Javascript</a:t>
            </a:r>
            <a:endParaRPr lang="en-US" sz="2400" dirty="0">
              <a:solidFill>
                <a:srgbClr val="CDCDCD"/>
              </a:solidFill>
              <a:latin typeface="Open Sans Light" charset="0"/>
              <a:ea typeface="ＭＳ Ｐゴシック" charset="0"/>
              <a:cs typeface="Open Sans Light" charset="0"/>
              <a:sym typeface="Open Sans Light" charset="0"/>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1" name="Group 3"/>
          <p:cNvGrpSpPr>
            <a:grpSpLocks/>
          </p:cNvGrpSpPr>
          <p:nvPr/>
        </p:nvGrpSpPr>
        <p:grpSpPr bwMode="auto">
          <a:xfrm>
            <a:off x="1450975" y="723900"/>
            <a:ext cx="2334301" cy="1228725"/>
            <a:chOff x="0" y="0"/>
            <a:chExt cx="1470" cy="774"/>
          </a:xfrm>
        </p:grpSpPr>
        <p:sp>
          <p:nvSpPr>
            <p:cNvPr id="48129" name="Rectangle 1"/>
            <p:cNvSpPr>
              <a:spLocks/>
            </p:cNvSpPr>
            <p:nvPr/>
          </p:nvSpPr>
          <p:spPr bwMode="auto">
            <a:xfrm>
              <a:off x="0" y="0"/>
              <a:ext cx="1470" cy="5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4000">
                  <a:solidFill>
                    <a:srgbClr val="FFFFFF"/>
                  </a:solidFill>
                  <a:latin typeface="Open Sans Bold" charset="0"/>
                  <a:ea typeface="ＭＳ Ｐゴシック" charset="0"/>
                  <a:cs typeface="Open Sans Bold" charset="0"/>
                  <a:sym typeface="Open Sans Bold" charset="0"/>
                </a:rPr>
                <a:t>Portfolio</a:t>
              </a:r>
            </a:p>
          </p:txBody>
        </p:sp>
        <p:sp>
          <p:nvSpPr>
            <p:cNvPr id="48130" name="Rectangle 2"/>
            <p:cNvSpPr>
              <a:spLocks/>
            </p:cNvSpPr>
            <p:nvPr/>
          </p:nvSpPr>
          <p:spPr bwMode="auto">
            <a:xfrm>
              <a:off x="5" y="483"/>
              <a:ext cx="792"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000" dirty="0">
                  <a:solidFill>
                    <a:srgbClr val="FFFFFF"/>
                  </a:solidFill>
                  <a:latin typeface="Open Sans Light" charset="0"/>
                  <a:ea typeface="ＭＳ Ｐゴシック" charset="0"/>
                  <a:cs typeface="Open Sans Light" charset="0"/>
                  <a:sym typeface="Open Sans Light" charset="0"/>
                </a:rPr>
                <a:t>The End</a:t>
              </a:r>
            </a:p>
          </p:txBody>
        </p:sp>
      </p:grpSp>
      <p:sp>
        <p:nvSpPr>
          <p:cNvPr id="48151" name="Rectangle 23"/>
          <p:cNvSpPr>
            <a:spLocks/>
          </p:cNvSpPr>
          <p:nvPr/>
        </p:nvSpPr>
        <p:spPr bwMode="auto">
          <a:xfrm>
            <a:off x="15330488" y="7499350"/>
            <a:ext cx="6591300" cy="345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endParaRPr lang="en-US" sz="2400" dirty="0">
              <a:solidFill>
                <a:srgbClr val="E6E6E6"/>
              </a:solidFill>
              <a:latin typeface="Open Sans Light" charset="0"/>
              <a:ea typeface="ＭＳ Ｐゴシック" charset="0"/>
              <a:cs typeface="Open Sans Light" charset="0"/>
              <a:sym typeface="Open Sans Light" charset="0"/>
            </a:endParaRPr>
          </a:p>
        </p:txBody>
      </p:sp>
      <p:sp>
        <p:nvSpPr>
          <p:cNvPr id="48152" name="Rectangle 24"/>
          <p:cNvSpPr>
            <a:spLocks/>
          </p:cNvSpPr>
          <p:nvPr/>
        </p:nvSpPr>
        <p:spPr bwMode="auto">
          <a:xfrm>
            <a:off x="15961936" y="6216650"/>
            <a:ext cx="6591300" cy="298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nSpc>
                <a:spcPct val="80000"/>
              </a:lnSpc>
            </a:pPr>
            <a:r>
              <a:rPr lang="en-US" sz="6400" dirty="0">
                <a:solidFill>
                  <a:srgbClr val="D3D7E2"/>
                </a:solidFill>
                <a:latin typeface="Open Sans" charset="0"/>
                <a:ea typeface="ＭＳ Ｐゴシック" charset="0"/>
                <a:cs typeface="Open Sans" charset="0"/>
                <a:sym typeface="Open Sans" charset="0"/>
              </a:rPr>
              <a:t>Questions?</a:t>
            </a:r>
          </a:p>
        </p:txBody>
      </p:sp>
      <p:sp>
        <p:nvSpPr>
          <p:cNvPr id="48153" name="Freeform 25"/>
          <p:cNvSpPr>
            <a:spLocks/>
          </p:cNvSpPr>
          <p:nvPr/>
        </p:nvSpPr>
        <p:spPr bwMode="auto">
          <a:xfrm>
            <a:off x="14023975" y="4581525"/>
            <a:ext cx="577850" cy="1171575"/>
          </a:xfrm>
          <a:custGeom>
            <a:avLst/>
            <a:gdLst>
              <a:gd name="T0" fmla="*/ 0 w 21600"/>
              <a:gd name="T1" fmla="+- 0 1490 1309"/>
              <a:gd name="T2" fmla="*/ 1490 h 19665"/>
              <a:gd name="T3" fmla="*/ 11631 w 21600"/>
              <a:gd name="T4" fmla="+- 0 5586 1309"/>
              <a:gd name="T5" fmla="*/ 5586 h 19665"/>
              <a:gd name="T6" fmla="*/ 13292 w 21600"/>
              <a:gd name="T7" fmla="+- 0 19366 1309"/>
              <a:gd name="T8" fmla="*/ 19366 h 19665"/>
              <a:gd name="T9" fmla="*/ 21600 w 21600"/>
              <a:gd name="T10" fmla="+- 0 20855 1309"/>
              <a:gd name="T11" fmla="*/ 20855 h 19665"/>
              <a:gd name="T12" fmla="*/ 14123 w 21600"/>
              <a:gd name="T13" fmla="+- 0 20110 1309"/>
              <a:gd name="T14" fmla="*/ 20110 h 19665"/>
            </a:gdLst>
            <a:ahLst/>
            <a:cxnLst>
              <a:cxn ang="0">
                <a:pos x="T0" y="T2"/>
              </a:cxn>
              <a:cxn ang="0">
                <a:pos x="T3" y="T5"/>
              </a:cxn>
              <a:cxn ang="0">
                <a:pos x="T6" y="T8"/>
              </a:cxn>
              <a:cxn ang="0">
                <a:pos x="T9" y="T11"/>
              </a:cxn>
              <a:cxn ang="0">
                <a:pos x="T12" y="T14"/>
              </a:cxn>
            </a:cxnLst>
            <a:rect l="0" t="0" r="r" b="b"/>
            <a:pathLst>
              <a:path w="21600" h="19665">
                <a:moveTo>
                  <a:pt x="0" y="181"/>
                </a:moveTo>
                <a:cubicBezTo>
                  <a:pt x="0" y="181"/>
                  <a:pt x="9969" y="-1309"/>
                  <a:pt x="11631" y="4277"/>
                </a:cubicBezTo>
                <a:cubicBezTo>
                  <a:pt x="13292" y="9863"/>
                  <a:pt x="7477" y="15822"/>
                  <a:pt x="13292" y="18057"/>
                </a:cubicBezTo>
                <a:cubicBezTo>
                  <a:pt x="19108" y="20291"/>
                  <a:pt x="21600" y="19546"/>
                  <a:pt x="21600" y="19546"/>
                </a:cubicBezTo>
                <a:lnTo>
                  <a:pt x="14123" y="18801"/>
                </a:lnTo>
              </a:path>
            </a:pathLst>
          </a:custGeom>
          <a:noFill/>
          <a:ln w="25400" cap="flat">
            <a:solidFill>
              <a:srgbClr val="FFFFFF"/>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48154" name="Freeform 26"/>
          <p:cNvSpPr>
            <a:spLocks/>
          </p:cNvSpPr>
          <p:nvPr/>
        </p:nvSpPr>
        <p:spPr bwMode="auto">
          <a:xfrm rot="10800000" flipH="1">
            <a:off x="14020800" y="5727700"/>
            <a:ext cx="576263" cy="1171575"/>
          </a:xfrm>
          <a:custGeom>
            <a:avLst/>
            <a:gdLst>
              <a:gd name="T0" fmla="*/ 0 w 21600"/>
              <a:gd name="T1" fmla="+- 0 1490 1309"/>
              <a:gd name="T2" fmla="*/ 1490 h 19665"/>
              <a:gd name="T3" fmla="*/ 11631 w 21600"/>
              <a:gd name="T4" fmla="+- 0 5586 1309"/>
              <a:gd name="T5" fmla="*/ 5586 h 19665"/>
              <a:gd name="T6" fmla="*/ 13292 w 21600"/>
              <a:gd name="T7" fmla="+- 0 19366 1309"/>
              <a:gd name="T8" fmla="*/ 19366 h 19665"/>
              <a:gd name="T9" fmla="*/ 21600 w 21600"/>
              <a:gd name="T10" fmla="+- 0 20855 1309"/>
              <a:gd name="T11" fmla="*/ 20855 h 19665"/>
              <a:gd name="T12" fmla="*/ 14123 w 21600"/>
              <a:gd name="T13" fmla="+- 0 20110 1309"/>
              <a:gd name="T14" fmla="*/ 20110 h 19665"/>
            </a:gdLst>
            <a:ahLst/>
            <a:cxnLst>
              <a:cxn ang="0">
                <a:pos x="T0" y="T2"/>
              </a:cxn>
              <a:cxn ang="0">
                <a:pos x="T3" y="T5"/>
              </a:cxn>
              <a:cxn ang="0">
                <a:pos x="T6" y="T8"/>
              </a:cxn>
              <a:cxn ang="0">
                <a:pos x="T9" y="T11"/>
              </a:cxn>
              <a:cxn ang="0">
                <a:pos x="T12" y="T14"/>
              </a:cxn>
            </a:cxnLst>
            <a:rect l="0" t="0" r="r" b="b"/>
            <a:pathLst>
              <a:path w="21600" h="19665">
                <a:moveTo>
                  <a:pt x="0" y="181"/>
                </a:moveTo>
                <a:cubicBezTo>
                  <a:pt x="0" y="181"/>
                  <a:pt x="9969" y="-1309"/>
                  <a:pt x="11631" y="4277"/>
                </a:cubicBezTo>
                <a:cubicBezTo>
                  <a:pt x="13292" y="9863"/>
                  <a:pt x="7477" y="15822"/>
                  <a:pt x="13292" y="18057"/>
                </a:cubicBezTo>
                <a:cubicBezTo>
                  <a:pt x="19108" y="20291"/>
                  <a:pt x="21600" y="19546"/>
                  <a:pt x="21600" y="19546"/>
                </a:cubicBezTo>
                <a:lnTo>
                  <a:pt x="14123" y="18801"/>
                </a:lnTo>
              </a:path>
            </a:pathLst>
          </a:custGeom>
          <a:noFill/>
          <a:ln w="25400" cap="flat">
            <a:solidFill>
              <a:srgbClr val="FFFFFF"/>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48155" name="Rectangle 27"/>
          <p:cNvSpPr>
            <a:spLocks/>
          </p:cNvSpPr>
          <p:nvPr/>
        </p:nvSpPr>
        <p:spPr bwMode="auto">
          <a:xfrm>
            <a:off x="22263100" y="12630150"/>
            <a:ext cx="461963"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rgbClr val="B3B3B3"/>
                </a:solidFill>
                <a:latin typeface="Open Sans Bold" charset="0"/>
                <a:ea typeface="ＭＳ Ｐゴシック" charset="0"/>
                <a:cs typeface="Open Sans Bold" charset="0"/>
                <a:sym typeface="Open Sans Bold" charset="0"/>
              </a:rPr>
              <a:t>41</a:t>
            </a:r>
          </a:p>
        </p:txBody>
      </p:sp>
      <p:grpSp>
        <p:nvGrpSpPr>
          <p:cNvPr id="29" name="Group 28"/>
          <p:cNvGrpSpPr/>
          <p:nvPr/>
        </p:nvGrpSpPr>
        <p:grpSpPr>
          <a:xfrm>
            <a:off x="3048000" y="3733800"/>
            <a:ext cx="8923337" cy="7849283"/>
            <a:chOff x="1363663" y="4303713"/>
            <a:chExt cx="7662862" cy="6740525"/>
          </a:xfrm>
        </p:grpSpPr>
        <p:pic>
          <p:nvPicPr>
            <p:cNvPr id="30"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400800"/>
              <a:ext cx="3332163" cy="3721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1" name="Rectangle 30"/>
            <p:cNvSpPr/>
            <p:nvPr/>
          </p:nvSpPr>
          <p:spPr bwMode="auto">
            <a:xfrm>
              <a:off x="1730375" y="6551613"/>
              <a:ext cx="2905125" cy="3140075"/>
            </a:xfrm>
            <a:prstGeom prst="rect">
              <a:avLst/>
            </a:prstGeom>
            <a:solidFill>
              <a:schemeClr val="bg2">
                <a:lumMod val="75000"/>
              </a:schemeClr>
            </a:solidFill>
            <a:ln w="12700" cap="flat" cmpd="sng" algn="ctr">
              <a:noFill/>
              <a:prstDash val="solid"/>
              <a:miter lim="0"/>
              <a:headEnd type="none" w="med" len="med"/>
              <a:tailEnd type="none" w="med" len="med"/>
            </a:ln>
            <a:effectLst/>
          </p:spPr>
          <p:txBody>
            <a:bodyPr lIns="38100" tIns="38100" rIns="38100" bIns="38100" anchor="ctr"/>
            <a:lstStyle/>
            <a:p>
              <a:pPr marL="800100" indent="-457200">
                <a:defRPr/>
              </a:pPr>
              <a:endParaRPr lang="en-US">
                <a:cs typeface="Gill Sans" charset="0"/>
              </a:endParaRPr>
            </a:p>
          </p:txBody>
        </p:sp>
        <p:pic>
          <p:nvPicPr>
            <p:cNvPr id="32"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6705600"/>
              <a:ext cx="3332163" cy="3721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3" name="Rectangle 32"/>
            <p:cNvSpPr/>
            <p:nvPr/>
          </p:nvSpPr>
          <p:spPr bwMode="auto">
            <a:xfrm>
              <a:off x="5692775" y="6856413"/>
              <a:ext cx="2905125" cy="3140075"/>
            </a:xfrm>
            <a:prstGeom prst="rect">
              <a:avLst/>
            </a:prstGeom>
            <a:solidFill>
              <a:schemeClr val="bg2">
                <a:lumMod val="75000"/>
              </a:schemeClr>
            </a:solidFill>
            <a:ln w="12700" cap="flat" cmpd="sng" algn="ctr">
              <a:noFill/>
              <a:prstDash val="solid"/>
              <a:miter lim="0"/>
              <a:headEnd type="none" w="med" len="med"/>
              <a:tailEnd type="none" w="med" len="med"/>
            </a:ln>
            <a:effectLst/>
          </p:spPr>
          <p:txBody>
            <a:bodyPr lIns="38100" tIns="38100" rIns="38100" bIns="38100" anchor="ctr"/>
            <a:lstStyle/>
            <a:p>
              <a:pPr marL="800100" indent="-457200">
                <a:defRPr/>
              </a:pPr>
              <a:endParaRPr lang="en-US">
                <a:cs typeface="Gill Sans" charset="0"/>
              </a:endParaRPr>
            </a:p>
          </p:txBody>
        </p:sp>
        <p:pic>
          <p:nvPicPr>
            <p:cNvPr id="34"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537730">
              <a:off x="3470275" y="7323138"/>
              <a:ext cx="3332163" cy="3721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5" name="Rectangle 34"/>
            <p:cNvSpPr/>
            <p:nvPr/>
          </p:nvSpPr>
          <p:spPr bwMode="auto">
            <a:xfrm rot="537730">
              <a:off x="3697288" y="7473950"/>
              <a:ext cx="2905125" cy="3141663"/>
            </a:xfrm>
            <a:prstGeom prst="rect">
              <a:avLst/>
            </a:prstGeom>
            <a:solidFill>
              <a:schemeClr val="bg2">
                <a:lumMod val="75000"/>
              </a:schemeClr>
            </a:solidFill>
            <a:ln w="12700" cap="flat" cmpd="sng" algn="ctr">
              <a:noFill/>
              <a:prstDash val="solid"/>
              <a:miter lim="0"/>
              <a:headEnd type="none" w="med" len="med"/>
              <a:tailEnd type="none" w="med" len="med"/>
            </a:ln>
            <a:effectLst/>
          </p:spPr>
          <p:txBody>
            <a:bodyPr lIns="38100" tIns="38100" rIns="38100" bIns="38100" anchor="ctr"/>
            <a:lstStyle/>
            <a:p>
              <a:pPr marL="800100" indent="-457200">
                <a:defRPr/>
              </a:pPr>
              <a:endParaRPr lang="en-US">
                <a:cs typeface="Gill Sans" charset="0"/>
              </a:endParaRPr>
            </a:p>
          </p:txBody>
        </p:sp>
        <p:pic>
          <p:nvPicPr>
            <p:cNvPr id="3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961862">
              <a:off x="1363663" y="4806950"/>
              <a:ext cx="3332162" cy="3721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7" name="Rectangle 36"/>
            <p:cNvSpPr/>
            <p:nvPr/>
          </p:nvSpPr>
          <p:spPr bwMode="auto">
            <a:xfrm rot="961862">
              <a:off x="1608138" y="4960938"/>
              <a:ext cx="2905125" cy="3141662"/>
            </a:xfrm>
            <a:prstGeom prst="rect">
              <a:avLst/>
            </a:prstGeom>
            <a:solidFill>
              <a:schemeClr val="bg2">
                <a:lumMod val="75000"/>
              </a:schemeClr>
            </a:solidFill>
            <a:ln w="12700" cap="flat" cmpd="sng" algn="ctr">
              <a:noFill/>
              <a:prstDash val="solid"/>
              <a:miter lim="0"/>
              <a:headEnd type="none" w="med" len="med"/>
              <a:tailEnd type="none" w="med" len="med"/>
            </a:ln>
            <a:effectLst/>
          </p:spPr>
          <p:txBody>
            <a:bodyPr lIns="38100" tIns="38100" rIns="38100" bIns="38100" anchor="ctr"/>
            <a:lstStyle/>
            <a:p>
              <a:pPr marL="800100" indent="-457200">
                <a:defRPr/>
              </a:pPr>
              <a:endParaRPr lang="en-US">
                <a:cs typeface="Gill Sans" charset="0"/>
              </a:endParaRPr>
            </a:p>
          </p:txBody>
        </p:sp>
        <p:pic>
          <p:nvPicPr>
            <p:cNvPr id="38"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20241173">
              <a:off x="5692775" y="4918075"/>
              <a:ext cx="3333750" cy="3721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9" name="Rectangle 38"/>
            <p:cNvSpPr/>
            <p:nvPr/>
          </p:nvSpPr>
          <p:spPr bwMode="auto">
            <a:xfrm rot="20241173">
              <a:off x="5845175" y="5081588"/>
              <a:ext cx="2905125" cy="3141662"/>
            </a:xfrm>
            <a:prstGeom prst="rect">
              <a:avLst/>
            </a:prstGeom>
            <a:solidFill>
              <a:schemeClr val="bg2">
                <a:lumMod val="75000"/>
              </a:schemeClr>
            </a:solidFill>
            <a:ln w="12700" cap="flat" cmpd="sng" algn="ctr">
              <a:noFill/>
              <a:prstDash val="solid"/>
              <a:miter lim="0"/>
              <a:headEnd type="none" w="med" len="med"/>
              <a:tailEnd type="none" w="med" len="med"/>
            </a:ln>
            <a:effectLst/>
          </p:spPr>
          <p:txBody>
            <a:bodyPr lIns="38100" tIns="38100" rIns="38100" bIns="38100" anchor="ctr"/>
            <a:lstStyle/>
            <a:p>
              <a:pPr marL="800100" indent="-457200">
                <a:defRPr/>
              </a:pPr>
              <a:endParaRPr lang="en-US">
                <a:cs typeface="Gill Sans" charset="0"/>
              </a:endParaRPr>
            </a:p>
          </p:txBody>
        </p:sp>
        <p:pic>
          <p:nvPicPr>
            <p:cNvPr id="40"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21182165">
              <a:off x="3489325" y="4303713"/>
              <a:ext cx="3332163" cy="3721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41" name="Rectangle 40"/>
            <p:cNvSpPr/>
            <p:nvPr/>
          </p:nvSpPr>
          <p:spPr bwMode="auto">
            <a:xfrm rot="21182165">
              <a:off x="3678238" y="4456113"/>
              <a:ext cx="2905125" cy="3140075"/>
            </a:xfrm>
            <a:prstGeom prst="rect">
              <a:avLst/>
            </a:prstGeom>
            <a:solidFill>
              <a:schemeClr val="bg2">
                <a:lumMod val="75000"/>
              </a:schemeClr>
            </a:solidFill>
            <a:ln w="12700" cap="flat" cmpd="sng" algn="ctr">
              <a:noFill/>
              <a:prstDash val="solid"/>
              <a:miter lim="0"/>
              <a:headEnd type="none" w="med" len="med"/>
              <a:tailEnd type="none" w="med" len="med"/>
            </a:ln>
            <a:effectLst/>
          </p:spPr>
          <p:txBody>
            <a:bodyPr lIns="38100" tIns="38100" rIns="38100" bIns="38100" anchor="ctr"/>
            <a:lstStyle/>
            <a:p>
              <a:pPr marL="800100" indent="-457200">
                <a:defRPr/>
              </a:pPr>
              <a:endParaRPr lang="en-US">
                <a:cs typeface="Gill Sans" charset="0"/>
              </a:endParaRPr>
            </a:p>
          </p:txBody>
        </p:sp>
      </p:grpSp>
    </p:spTree>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themeElements>
    <a:clrScheme name="">
      <a:dk1>
        <a:srgbClr val="000000"/>
      </a:dk1>
      <a:lt1>
        <a:srgbClr val="FFFFFF"/>
      </a:lt1>
      <a:dk2>
        <a:srgbClr val="000000"/>
      </a:dk2>
      <a:lt2>
        <a:srgbClr val="808080"/>
      </a:lt2>
      <a:accent1>
        <a:srgbClr val="1A1A1A"/>
      </a:accent1>
      <a:accent2>
        <a:srgbClr val="333399"/>
      </a:accent2>
      <a:accent3>
        <a:srgbClr val="FFFFFF"/>
      </a:accent3>
      <a:accent4>
        <a:srgbClr val="000000"/>
      </a:accent4>
      <a:accent5>
        <a:srgbClr val="ABABAB"/>
      </a:accent5>
      <a:accent6>
        <a:srgbClr val="2D2D8A"/>
      </a:accent6>
      <a:hlink>
        <a:srgbClr val="009999"/>
      </a:hlink>
      <a:folHlink>
        <a:srgbClr val="99CC00"/>
      </a:folHlink>
    </a:clrScheme>
    <a:fontScheme name="Title">
      <a:majorFont>
        <a:latin typeface="Roboto Regular"/>
        <a:ea typeface="Heiti SC Light"/>
        <a:cs typeface="Heiti SC Light"/>
      </a:majorFont>
      <a:minorFont>
        <a:latin typeface="Roboto Regular"/>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ig screen 02 copy">
  <a:themeElements>
    <a:clrScheme name="">
      <a:dk1>
        <a:srgbClr val="000000"/>
      </a:dk1>
      <a:lt1>
        <a:srgbClr val="FFFFFF"/>
      </a:lt1>
      <a:dk2>
        <a:srgbClr val="000000"/>
      </a:dk2>
      <a:lt2>
        <a:srgbClr val="000000"/>
      </a:lt2>
      <a:accent1>
        <a:srgbClr val="1A1A1A"/>
      </a:accent1>
      <a:accent2>
        <a:srgbClr val="333399"/>
      </a:accent2>
      <a:accent3>
        <a:srgbClr val="FFFFFF"/>
      </a:accent3>
      <a:accent4>
        <a:srgbClr val="000000"/>
      </a:accent4>
      <a:accent5>
        <a:srgbClr val="ABABAB"/>
      </a:accent5>
      <a:accent6>
        <a:srgbClr val="2D2D8A"/>
      </a:accent6>
      <a:hlink>
        <a:srgbClr val="009999"/>
      </a:hlink>
      <a:folHlink>
        <a:srgbClr val="99CC00"/>
      </a:folHlink>
    </a:clrScheme>
    <a:fontScheme name="big screen 02 copy">
      <a:majorFont>
        <a:latin typeface="Roboto Regular"/>
        <a:ea typeface="Heiti SC Light"/>
        <a:cs typeface="Heiti SC Light"/>
      </a:majorFont>
      <a:minorFont>
        <a:latin typeface="Roboto Regular"/>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big screen 02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amp; Subtitle">
  <a:themeElements>
    <a:clrScheme name="">
      <a:dk1>
        <a:srgbClr val="000000"/>
      </a:dk1>
      <a:lt1>
        <a:srgbClr val="FFFFFF"/>
      </a:lt1>
      <a:dk2>
        <a:srgbClr val="000000"/>
      </a:dk2>
      <a:lt2>
        <a:srgbClr val="000000"/>
      </a:lt2>
      <a:accent1>
        <a:srgbClr val="1A1A1A"/>
      </a:accent1>
      <a:accent2>
        <a:srgbClr val="333399"/>
      </a:accent2>
      <a:accent3>
        <a:srgbClr val="FFFFFF"/>
      </a:accent3>
      <a:accent4>
        <a:srgbClr val="000000"/>
      </a:accent4>
      <a:accent5>
        <a:srgbClr val="ABABAB"/>
      </a:accent5>
      <a:accent6>
        <a:srgbClr val="2D2D8A"/>
      </a:accent6>
      <a:hlink>
        <a:srgbClr val="009999"/>
      </a:hlink>
      <a:folHlink>
        <a:srgbClr val="99CC00"/>
      </a:folHlink>
    </a:clrScheme>
    <a:fontScheme name="Title &amp; Subtitle">
      <a:majorFont>
        <a:latin typeface="Roboto Regular"/>
        <a:ea typeface="Heiti SC Light"/>
        <a:cs typeface="Heiti SC Light"/>
      </a:majorFont>
      <a:minorFont>
        <a:latin typeface="Roboto Regular"/>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723</TotalTime>
  <Pages>0</Pages>
  <Words>149</Words>
  <Characters>0</Characters>
  <Application>Microsoft Macintosh PowerPoint</Application>
  <PresentationFormat>Custom</PresentationFormat>
  <Lines>0</Lines>
  <Paragraphs>44</Paragraphs>
  <Slides>8</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8</vt:i4>
      </vt:variant>
    </vt:vector>
  </HeadingPairs>
  <TitlesOfParts>
    <vt:vector size="18" baseType="lpstr">
      <vt:lpstr>Apple Chancery</vt:lpstr>
      <vt:lpstr>Gill Sans</vt:lpstr>
      <vt:lpstr>Open Sans</vt:lpstr>
      <vt:lpstr>Open Sans Bold</vt:lpstr>
      <vt:lpstr>Open Sans Light</vt:lpstr>
      <vt:lpstr>Roboto Regular</vt:lpstr>
      <vt:lpstr>Source Sans Pro</vt:lpstr>
      <vt:lpstr>Title</vt:lpstr>
      <vt:lpstr>big screen 02 copy</vt:lpstr>
      <vt:lpstr>Title &amp; Subtitle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Kisanet Asfaha</dc:creator>
  <cp:keywords/>
  <dc:description/>
  <cp:lastModifiedBy>David Irizarry</cp:lastModifiedBy>
  <cp:revision>30</cp:revision>
  <dcterms:modified xsi:type="dcterms:W3CDTF">2019-08-29T01:57:08Z</dcterms:modified>
</cp:coreProperties>
</file>